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19.png"/><Relationship Id="rId15" Type="http://schemas.openxmlformats.org/officeDocument/2006/relationships/image" Target="../media/image220.png"/><Relationship Id="rId16" Type="http://schemas.openxmlformats.org/officeDocument/2006/relationships/image" Target="../media/image221.png"/><Relationship Id="rId17" Type="http://schemas.openxmlformats.org/officeDocument/2006/relationships/image" Target="../media/image222.png"/><Relationship Id="rId18" Type="http://schemas.openxmlformats.org/officeDocument/2006/relationships/image" Target="../media/image223.png"/><Relationship Id="rId19" Type="http://schemas.openxmlformats.org/officeDocument/2006/relationships/image" Target="../media/image224.png"/><Relationship Id="rId20" Type="http://schemas.openxmlformats.org/officeDocument/2006/relationships/image" Target="../media/image225.png"/><Relationship Id="rId21" Type="http://schemas.openxmlformats.org/officeDocument/2006/relationships/image" Target="../media/image226.png"/><Relationship Id="rId22" Type="http://schemas.openxmlformats.org/officeDocument/2006/relationships/image" Target="../media/image227.png"/><Relationship Id="rId23" Type="http://schemas.openxmlformats.org/officeDocument/2006/relationships/image" Target="../media/image228.png"/><Relationship Id="rId24" Type="http://schemas.openxmlformats.org/officeDocument/2006/relationships/image" Target="../media/image229.png"/><Relationship Id="rId25" Type="http://schemas.openxmlformats.org/officeDocument/2006/relationships/image" Target="../media/image230.png"/><Relationship Id="rId26" Type="http://schemas.openxmlformats.org/officeDocument/2006/relationships/image" Target="../media/image231.png"/><Relationship Id="rId27" Type="http://schemas.openxmlformats.org/officeDocument/2006/relationships/image" Target="../media/image232.png"/><Relationship Id="rId28" Type="http://schemas.openxmlformats.org/officeDocument/2006/relationships/image" Target="../media/image233.png"/><Relationship Id="rId29" Type="http://schemas.openxmlformats.org/officeDocument/2006/relationships/image" Target="../media/image234.png"/><Relationship Id="rId30" Type="http://schemas.openxmlformats.org/officeDocument/2006/relationships/image" Target="../media/image23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Relationship Id="rId12" Type="http://schemas.openxmlformats.org/officeDocument/2006/relationships/image" Target="../media/image246.png"/><Relationship Id="rId13" Type="http://schemas.openxmlformats.org/officeDocument/2006/relationships/image" Target="../media/image247.png"/><Relationship Id="rId14" Type="http://schemas.openxmlformats.org/officeDocument/2006/relationships/image" Target="../media/image248.png"/><Relationship Id="rId15" Type="http://schemas.openxmlformats.org/officeDocument/2006/relationships/image" Target="../media/image249.png"/><Relationship Id="rId16" Type="http://schemas.openxmlformats.org/officeDocument/2006/relationships/image" Target="../media/image250.png"/><Relationship Id="rId17" Type="http://schemas.openxmlformats.org/officeDocument/2006/relationships/image" Target="../media/image251.png"/><Relationship Id="rId18" Type="http://schemas.openxmlformats.org/officeDocument/2006/relationships/image" Target="../media/image252.png"/><Relationship Id="rId19" Type="http://schemas.openxmlformats.org/officeDocument/2006/relationships/image" Target="../media/image253.png"/><Relationship Id="rId20" Type="http://schemas.openxmlformats.org/officeDocument/2006/relationships/image" Target="../media/image254.png"/><Relationship Id="rId21" Type="http://schemas.openxmlformats.org/officeDocument/2006/relationships/image" Target="../media/image255.png"/><Relationship Id="rId22" Type="http://schemas.openxmlformats.org/officeDocument/2006/relationships/image" Target="../media/image256.png"/><Relationship Id="rId23" Type="http://schemas.openxmlformats.org/officeDocument/2006/relationships/image" Target="../media/image257.png"/><Relationship Id="rId24" Type="http://schemas.openxmlformats.org/officeDocument/2006/relationships/image" Target="../media/image258.png"/><Relationship Id="rId25" Type="http://schemas.openxmlformats.org/officeDocument/2006/relationships/image" Target="../media/image259.png"/><Relationship Id="rId26" Type="http://schemas.openxmlformats.org/officeDocument/2006/relationships/image" Target="../media/image260.png"/><Relationship Id="rId27" Type="http://schemas.openxmlformats.org/officeDocument/2006/relationships/image" Target="../media/image261.png"/><Relationship Id="rId28" Type="http://schemas.openxmlformats.org/officeDocument/2006/relationships/image" Target="../media/image262.png"/><Relationship Id="rId29" Type="http://schemas.openxmlformats.org/officeDocument/2006/relationships/image" Target="../media/image263.png"/><Relationship Id="rId30" Type="http://schemas.openxmlformats.org/officeDocument/2006/relationships/image" Target="../media/image26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png"/><Relationship Id="rId8" Type="http://schemas.openxmlformats.org/officeDocument/2006/relationships/image" Target="../media/image271.png"/><Relationship Id="rId9" Type="http://schemas.openxmlformats.org/officeDocument/2006/relationships/image" Target="../media/image272.png"/><Relationship Id="rId10" Type="http://schemas.openxmlformats.org/officeDocument/2006/relationships/image" Target="../media/image273.png"/><Relationship Id="rId11" Type="http://schemas.openxmlformats.org/officeDocument/2006/relationships/image" Target="../media/image274.png"/><Relationship Id="rId12" Type="http://schemas.openxmlformats.org/officeDocument/2006/relationships/image" Target="../media/image275.png"/><Relationship Id="rId13" Type="http://schemas.openxmlformats.org/officeDocument/2006/relationships/image" Target="../media/image276.png"/><Relationship Id="rId14" Type="http://schemas.openxmlformats.org/officeDocument/2006/relationships/image" Target="../media/image277.png"/><Relationship Id="rId15" Type="http://schemas.openxmlformats.org/officeDocument/2006/relationships/image" Target="../media/image278.png"/><Relationship Id="rId16" Type="http://schemas.openxmlformats.org/officeDocument/2006/relationships/image" Target="../media/image279.png"/><Relationship Id="rId17" Type="http://schemas.openxmlformats.org/officeDocument/2006/relationships/image" Target="../media/image280.png"/><Relationship Id="rId18" Type="http://schemas.openxmlformats.org/officeDocument/2006/relationships/image" Target="../media/image281.png"/><Relationship Id="rId19" Type="http://schemas.openxmlformats.org/officeDocument/2006/relationships/image" Target="../media/image282.png"/><Relationship Id="rId20" Type="http://schemas.openxmlformats.org/officeDocument/2006/relationships/image" Target="../media/image283.png"/><Relationship Id="rId21" Type="http://schemas.openxmlformats.org/officeDocument/2006/relationships/image" Target="../media/image284.png"/><Relationship Id="rId22" Type="http://schemas.openxmlformats.org/officeDocument/2006/relationships/image" Target="../media/image285.png"/><Relationship Id="rId23" Type="http://schemas.openxmlformats.org/officeDocument/2006/relationships/image" Target="../media/image286.png"/><Relationship Id="rId24" Type="http://schemas.openxmlformats.org/officeDocument/2006/relationships/image" Target="../media/image287.png"/><Relationship Id="rId25" Type="http://schemas.openxmlformats.org/officeDocument/2006/relationships/image" Target="../media/image288.png"/><Relationship Id="rId26" Type="http://schemas.openxmlformats.org/officeDocument/2006/relationships/image" Target="../media/image289.png"/><Relationship Id="rId27" Type="http://schemas.openxmlformats.org/officeDocument/2006/relationships/image" Target="../media/image290.png"/><Relationship Id="rId28" Type="http://schemas.openxmlformats.org/officeDocument/2006/relationships/image" Target="../media/image291.png"/><Relationship Id="rId29" Type="http://schemas.openxmlformats.org/officeDocument/2006/relationships/image" Target="../media/image292.png"/><Relationship Id="rId30" Type="http://schemas.openxmlformats.org/officeDocument/2006/relationships/image" Target="../media/image29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Relationship Id="rId9" Type="http://schemas.openxmlformats.org/officeDocument/2006/relationships/image" Target="../media/image301.png"/><Relationship Id="rId10" Type="http://schemas.openxmlformats.org/officeDocument/2006/relationships/image" Target="../media/image302.png"/><Relationship Id="rId11" Type="http://schemas.openxmlformats.org/officeDocument/2006/relationships/image" Target="../media/image303.png"/><Relationship Id="rId12" Type="http://schemas.openxmlformats.org/officeDocument/2006/relationships/image" Target="../media/image304.png"/><Relationship Id="rId13" Type="http://schemas.openxmlformats.org/officeDocument/2006/relationships/image" Target="../media/image305.png"/><Relationship Id="rId14" Type="http://schemas.openxmlformats.org/officeDocument/2006/relationships/image" Target="../media/image306.png"/><Relationship Id="rId15" Type="http://schemas.openxmlformats.org/officeDocument/2006/relationships/image" Target="../media/image307.png"/><Relationship Id="rId16" Type="http://schemas.openxmlformats.org/officeDocument/2006/relationships/image" Target="../media/image308.png"/><Relationship Id="rId17" Type="http://schemas.openxmlformats.org/officeDocument/2006/relationships/image" Target="../media/image309.png"/><Relationship Id="rId18" Type="http://schemas.openxmlformats.org/officeDocument/2006/relationships/image" Target="../media/image310.png"/><Relationship Id="rId19" Type="http://schemas.openxmlformats.org/officeDocument/2006/relationships/image" Target="../media/image311.png"/><Relationship Id="rId20" Type="http://schemas.openxmlformats.org/officeDocument/2006/relationships/image" Target="../media/image312.png"/><Relationship Id="rId21" Type="http://schemas.openxmlformats.org/officeDocument/2006/relationships/image" Target="../media/image313.png"/><Relationship Id="rId22" Type="http://schemas.openxmlformats.org/officeDocument/2006/relationships/image" Target="../media/image314.png"/><Relationship Id="rId23" Type="http://schemas.openxmlformats.org/officeDocument/2006/relationships/image" Target="../media/image315.png"/><Relationship Id="rId24" Type="http://schemas.openxmlformats.org/officeDocument/2006/relationships/image" Target="../media/image316.png"/><Relationship Id="rId25" Type="http://schemas.openxmlformats.org/officeDocument/2006/relationships/image" Target="../media/image317.png"/><Relationship Id="rId26" Type="http://schemas.openxmlformats.org/officeDocument/2006/relationships/image" Target="../media/image318.png"/><Relationship Id="rId27" Type="http://schemas.openxmlformats.org/officeDocument/2006/relationships/image" Target="../media/image319.png"/><Relationship Id="rId28" Type="http://schemas.openxmlformats.org/officeDocument/2006/relationships/image" Target="../media/image320.png"/><Relationship Id="rId29" Type="http://schemas.openxmlformats.org/officeDocument/2006/relationships/image" Target="../media/image321.png"/><Relationship Id="rId30" Type="http://schemas.openxmlformats.org/officeDocument/2006/relationships/image" Target="../media/image32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3.png"/><Relationship Id="rId3" Type="http://schemas.openxmlformats.org/officeDocument/2006/relationships/image" Target="../media/image324.png"/><Relationship Id="rId4" Type="http://schemas.openxmlformats.org/officeDocument/2006/relationships/image" Target="../media/image325.png"/><Relationship Id="rId5" Type="http://schemas.openxmlformats.org/officeDocument/2006/relationships/image" Target="../media/image326.png"/><Relationship Id="rId6" Type="http://schemas.openxmlformats.org/officeDocument/2006/relationships/image" Target="../media/image327.png"/><Relationship Id="rId7" Type="http://schemas.openxmlformats.org/officeDocument/2006/relationships/image" Target="../media/image328.png"/><Relationship Id="rId8" Type="http://schemas.openxmlformats.org/officeDocument/2006/relationships/image" Target="../media/image329.png"/><Relationship Id="rId9" Type="http://schemas.openxmlformats.org/officeDocument/2006/relationships/image" Target="../media/image330.png"/><Relationship Id="rId10" Type="http://schemas.openxmlformats.org/officeDocument/2006/relationships/image" Target="../media/image331.png"/><Relationship Id="rId11" Type="http://schemas.openxmlformats.org/officeDocument/2006/relationships/image" Target="../media/image332.png"/><Relationship Id="rId12" Type="http://schemas.openxmlformats.org/officeDocument/2006/relationships/image" Target="../media/image333.png"/><Relationship Id="rId13" Type="http://schemas.openxmlformats.org/officeDocument/2006/relationships/image" Target="../media/image334.png"/><Relationship Id="rId14" Type="http://schemas.openxmlformats.org/officeDocument/2006/relationships/image" Target="../media/image335.png"/><Relationship Id="rId15" Type="http://schemas.openxmlformats.org/officeDocument/2006/relationships/image" Target="../media/image336.png"/><Relationship Id="rId16" Type="http://schemas.openxmlformats.org/officeDocument/2006/relationships/image" Target="../media/image337.png"/><Relationship Id="rId17" Type="http://schemas.openxmlformats.org/officeDocument/2006/relationships/image" Target="../media/image338.png"/><Relationship Id="rId18" Type="http://schemas.openxmlformats.org/officeDocument/2006/relationships/image" Target="../media/image339.png"/><Relationship Id="rId19" Type="http://schemas.openxmlformats.org/officeDocument/2006/relationships/image" Target="../media/image340.png"/><Relationship Id="rId20" Type="http://schemas.openxmlformats.org/officeDocument/2006/relationships/image" Target="../media/image341.png"/><Relationship Id="rId21" Type="http://schemas.openxmlformats.org/officeDocument/2006/relationships/image" Target="../media/image342.png"/><Relationship Id="rId22" Type="http://schemas.openxmlformats.org/officeDocument/2006/relationships/image" Target="../media/image34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4.png"/><Relationship Id="rId3" Type="http://schemas.openxmlformats.org/officeDocument/2006/relationships/image" Target="../media/image345.png"/><Relationship Id="rId4" Type="http://schemas.openxmlformats.org/officeDocument/2006/relationships/image" Target="../media/image346.png"/><Relationship Id="rId5" Type="http://schemas.openxmlformats.org/officeDocument/2006/relationships/image" Target="../media/image347.png"/><Relationship Id="rId6" Type="http://schemas.openxmlformats.org/officeDocument/2006/relationships/image" Target="../media/image348.png"/><Relationship Id="rId7" Type="http://schemas.openxmlformats.org/officeDocument/2006/relationships/image" Target="../media/image349.png"/><Relationship Id="rId8" Type="http://schemas.openxmlformats.org/officeDocument/2006/relationships/image" Target="../media/image350.png"/><Relationship Id="rId9" Type="http://schemas.openxmlformats.org/officeDocument/2006/relationships/image" Target="../media/image351.png"/><Relationship Id="rId10" Type="http://schemas.openxmlformats.org/officeDocument/2006/relationships/image" Target="../media/image352.png"/><Relationship Id="rId11" Type="http://schemas.openxmlformats.org/officeDocument/2006/relationships/image" Target="../media/image353.png"/><Relationship Id="rId12" Type="http://schemas.openxmlformats.org/officeDocument/2006/relationships/image" Target="../media/image354.png"/><Relationship Id="rId13" Type="http://schemas.openxmlformats.org/officeDocument/2006/relationships/image" Target="../media/image355.png"/><Relationship Id="rId14" Type="http://schemas.openxmlformats.org/officeDocument/2006/relationships/image" Target="../media/image356.png"/><Relationship Id="rId15" Type="http://schemas.openxmlformats.org/officeDocument/2006/relationships/image" Target="../media/image357.png"/><Relationship Id="rId16" Type="http://schemas.openxmlformats.org/officeDocument/2006/relationships/image" Target="../media/image358.png"/><Relationship Id="rId17" Type="http://schemas.openxmlformats.org/officeDocument/2006/relationships/image" Target="../media/image359.png"/><Relationship Id="rId18" Type="http://schemas.openxmlformats.org/officeDocument/2006/relationships/image" Target="../media/image360.png"/><Relationship Id="rId19" Type="http://schemas.openxmlformats.org/officeDocument/2006/relationships/image" Target="../media/image361.png"/><Relationship Id="rId20" Type="http://schemas.openxmlformats.org/officeDocument/2006/relationships/image" Target="../media/image362.png"/><Relationship Id="rId21" Type="http://schemas.openxmlformats.org/officeDocument/2006/relationships/image" Target="../media/image363.png"/><Relationship Id="rId22" Type="http://schemas.openxmlformats.org/officeDocument/2006/relationships/image" Target="../media/image36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5.png"/><Relationship Id="rId3" Type="http://schemas.openxmlformats.org/officeDocument/2006/relationships/image" Target="../media/image366.png"/><Relationship Id="rId4" Type="http://schemas.openxmlformats.org/officeDocument/2006/relationships/image" Target="../media/image367.png"/><Relationship Id="rId5" Type="http://schemas.openxmlformats.org/officeDocument/2006/relationships/image" Target="../media/image368.png"/><Relationship Id="rId6" Type="http://schemas.openxmlformats.org/officeDocument/2006/relationships/image" Target="../media/image369.png"/><Relationship Id="rId7" Type="http://schemas.openxmlformats.org/officeDocument/2006/relationships/image" Target="../media/image370.png"/><Relationship Id="rId8" Type="http://schemas.openxmlformats.org/officeDocument/2006/relationships/image" Target="../media/image371.png"/><Relationship Id="rId9" Type="http://schemas.openxmlformats.org/officeDocument/2006/relationships/image" Target="../media/image372.png"/><Relationship Id="rId10" Type="http://schemas.openxmlformats.org/officeDocument/2006/relationships/image" Target="../media/image373.png"/><Relationship Id="rId11" Type="http://schemas.openxmlformats.org/officeDocument/2006/relationships/image" Target="../media/image374.png"/><Relationship Id="rId12" Type="http://schemas.openxmlformats.org/officeDocument/2006/relationships/image" Target="../media/image375.png"/><Relationship Id="rId13" Type="http://schemas.openxmlformats.org/officeDocument/2006/relationships/image" Target="../media/image376.png"/><Relationship Id="rId14" Type="http://schemas.openxmlformats.org/officeDocument/2006/relationships/image" Target="../media/image377.png"/><Relationship Id="rId15" Type="http://schemas.openxmlformats.org/officeDocument/2006/relationships/image" Target="../media/image378.png"/><Relationship Id="rId16" Type="http://schemas.openxmlformats.org/officeDocument/2006/relationships/image" Target="../media/image37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0.png"/><Relationship Id="rId3" Type="http://schemas.openxmlformats.org/officeDocument/2006/relationships/image" Target="../media/image381.png"/><Relationship Id="rId4" Type="http://schemas.openxmlformats.org/officeDocument/2006/relationships/image" Target="../media/image382.png"/><Relationship Id="rId5" Type="http://schemas.openxmlformats.org/officeDocument/2006/relationships/image" Target="../media/image383.png"/><Relationship Id="rId6" Type="http://schemas.openxmlformats.org/officeDocument/2006/relationships/image" Target="../media/image384.png"/><Relationship Id="rId7" Type="http://schemas.openxmlformats.org/officeDocument/2006/relationships/image" Target="../media/image385.png"/><Relationship Id="rId8" Type="http://schemas.openxmlformats.org/officeDocument/2006/relationships/image" Target="../media/image386.png"/><Relationship Id="rId9" Type="http://schemas.openxmlformats.org/officeDocument/2006/relationships/image" Target="../media/image387.png"/><Relationship Id="rId10" Type="http://schemas.openxmlformats.org/officeDocument/2006/relationships/image" Target="../media/image388.png"/><Relationship Id="rId11" Type="http://schemas.openxmlformats.org/officeDocument/2006/relationships/image" Target="../media/image389.png"/><Relationship Id="rId12" Type="http://schemas.openxmlformats.org/officeDocument/2006/relationships/image" Target="../media/image390.png"/><Relationship Id="rId13" Type="http://schemas.openxmlformats.org/officeDocument/2006/relationships/image" Target="../media/image391.png"/><Relationship Id="rId14" Type="http://schemas.openxmlformats.org/officeDocument/2006/relationships/image" Target="../media/image39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image" Target="../media/image395.png"/><Relationship Id="rId5" Type="http://schemas.openxmlformats.org/officeDocument/2006/relationships/image" Target="../media/image396.png"/><Relationship Id="rId6" Type="http://schemas.openxmlformats.org/officeDocument/2006/relationships/image" Target="../media/image397.png"/><Relationship Id="rId7" Type="http://schemas.openxmlformats.org/officeDocument/2006/relationships/image" Target="../media/image398.png"/><Relationship Id="rId8" Type="http://schemas.openxmlformats.org/officeDocument/2006/relationships/image" Target="../media/image399.png"/><Relationship Id="rId9" Type="http://schemas.openxmlformats.org/officeDocument/2006/relationships/image" Target="../media/image400.png"/><Relationship Id="rId10" Type="http://schemas.openxmlformats.org/officeDocument/2006/relationships/image" Target="../media/image401.png"/><Relationship Id="rId11" Type="http://schemas.openxmlformats.org/officeDocument/2006/relationships/image" Target="../media/image402.png"/><Relationship Id="rId12" Type="http://schemas.openxmlformats.org/officeDocument/2006/relationships/image" Target="../media/image403.png"/><Relationship Id="rId13" Type="http://schemas.openxmlformats.org/officeDocument/2006/relationships/image" Target="../media/image404.png"/><Relationship Id="rId14" Type="http://schemas.openxmlformats.org/officeDocument/2006/relationships/image" Target="../media/image405.png"/><Relationship Id="rId15" Type="http://schemas.openxmlformats.org/officeDocument/2006/relationships/image" Target="../media/image406.png"/><Relationship Id="rId16" Type="http://schemas.openxmlformats.org/officeDocument/2006/relationships/image" Target="../media/image407.png"/><Relationship Id="rId17" Type="http://schemas.openxmlformats.org/officeDocument/2006/relationships/image" Target="../media/image408.png"/><Relationship Id="rId18" Type="http://schemas.openxmlformats.org/officeDocument/2006/relationships/image" Target="../media/image409.png"/><Relationship Id="rId19" Type="http://schemas.openxmlformats.org/officeDocument/2006/relationships/image" Target="../media/image410.png"/><Relationship Id="rId20" Type="http://schemas.openxmlformats.org/officeDocument/2006/relationships/image" Target="../media/image411.png"/><Relationship Id="rId21" Type="http://schemas.openxmlformats.org/officeDocument/2006/relationships/image" Target="../media/image412.png"/><Relationship Id="rId22" Type="http://schemas.openxmlformats.org/officeDocument/2006/relationships/image" Target="../media/image413.png"/><Relationship Id="rId23" Type="http://schemas.openxmlformats.org/officeDocument/2006/relationships/image" Target="../media/image414.png"/><Relationship Id="rId24" Type="http://schemas.openxmlformats.org/officeDocument/2006/relationships/image" Target="../media/image415.png"/><Relationship Id="rId25" Type="http://schemas.openxmlformats.org/officeDocument/2006/relationships/image" Target="../media/image416.png"/><Relationship Id="rId26" Type="http://schemas.openxmlformats.org/officeDocument/2006/relationships/image" Target="../media/image417.png"/><Relationship Id="rId27" Type="http://schemas.openxmlformats.org/officeDocument/2006/relationships/image" Target="../media/image418.png"/><Relationship Id="rId28" Type="http://schemas.openxmlformats.org/officeDocument/2006/relationships/image" Target="../media/image419.png"/><Relationship Id="rId29" Type="http://schemas.openxmlformats.org/officeDocument/2006/relationships/image" Target="../media/image420.png"/><Relationship Id="rId30" Type="http://schemas.openxmlformats.org/officeDocument/2006/relationships/image" Target="../media/image421.png"/><Relationship Id="rId31" Type="http://schemas.openxmlformats.org/officeDocument/2006/relationships/image" Target="../media/image42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3.png"/><Relationship Id="rId3" Type="http://schemas.openxmlformats.org/officeDocument/2006/relationships/image" Target="../media/image424.png"/><Relationship Id="rId4" Type="http://schemas.openxmlformats.org/officeDocument/2006/relationships/image" Target="../media/image425.png"/><Relationship Id="rId5" Type="http://schemas.openxmlformats.org/officeDocument/2006/relationships/image" Target="../media/image426.png"/><Relationship Id="rId6" Type="http://schemas.openxmlformats.org/officeDocument/2006/relationships/image" Target="../media/image427.png"/><Relationship Id="rId7" Type="http://schemas.openxmlformats.org/officeDocument/2006/relationships/image" Target="../media/image428.png"/><Relationship Id="rId8" Type="http://schemas.openxmlformats.org/officeDocument/2006/relationships/image" Target="../media/image429.png"/><Relationship Id="rId9" Type="http://schemas.openxmlformats.org/officeDocument/2006/relationships/image" Target="../media/image430.png"/><Relationship Id="rId10" Type="http://schemas.openxmlformats.org/officeDocument/2006/relationships/image" Target="../media/image431.png"/><Relationship Id="rId11" Type="http://schemas.openxmlformats.org/officeDocument/2006/relationships/image" Target="../media/image432.png"/><Relationship Id="rId12" Type="http://schemas.openxmlformats.org/officeDocument/2006/relationships/image" Target="../media/image433.png"/><Relationship Id="rId13" Type="http://schemas.openxmlformats.org/officeDocument/2006/relationships/image" Target="../media/image434.png"/><Relationship Id="rId14" Type="http://schemas.openxmlformats.org/officeDocument/2006/relationships/image" Target="../media/image435.png"/><Relationship Id="rId15" Type="http://schemas.openxmlformats.org/officeDocument/2006/relationships/image" Target="../media/image436.png"/><Relationship Id="rId16" Type="http://schemas.openxmlformats.org/officeDocument/2006/relationships/image" Target="../media/image437.png"/><Relationship Id="rId17" Type="http://schemas.openxmlformats.org/officeDocument/2006/relationships/image" Target="../media/image438.png"/><Relationship Id="rId18" Type="http://schemas.openxmlformats.org/officeDocument/2006/relationships/image" Target="../media/image439.png"/><Relationship Id="rId19" Type="http://schemas.openxmlformats.org/officeDocument/2006/relationships/image" Target="../media/image440.png"/><Relationship Id="rId20" Type="http://schemas.openxmlformats.org/officeDocument/2006/relationships/image" Target="../media/image441.png"/><Relationship Id="rId21" Type="http://schemas.openxmlformats.org/officeDocument/2006/relationships/image" Target="../media/image442.png"/><Relationship Id="rId22" Type="http://schemas.openxmlformats.org/officeDocument/2006/relationships/image" Target="../media/image443.png"/><Relationship Id="rId23" Type="http://schemas.openxmlformats.org/officeDocument/2006/relationships/image" Target="../media/image444.png"/><Relationship Id="rId24" Type="http://schemas.openxmlformats.org/officeDocument/2006/relationships/image" Target="../media/image445.png"/><Relationship Id="rId25" Type="http://schemas.openxmlformats.org/officeDocument/2006/relationships/image" Target="../media/image446.png"/><Relationship Id="rId26" Type="http://schemas.openxmlformats.org/officeDocument/2006/relationships/image" Target="../media/image447.png"/><Relationship Id="rId27" Type="http://schemas.openxmlformats.org/officeDocument/2006/relationships/image" Target="../media/image448.png"/><Relationship Id="rId28" Type="http://schemas.openxmlformats.org/officeDocument/2006/relationships/image" Target="../media/image449.png"/><Relationship Id="rId29" Type="http://schemas.openxmlformats.org/officeDocument/2006/relationships/image" Target="../media/image450.png"/><Relationship Id="rId30" Type="http://schemas.openxmlformats.org/officeDocument/2006/relationships/image" Target="../media/image451.png"/><Relationship Id="rId31" Type="http://schemas.openxmlformats.org/officeDocument/2006/relationships/image" Target="../media/image452.png"/><Relationship Id="rId32" Type="http://schemas.openxmlformats.org/officeDocument/2006/relationships/image" Target="../media/image453.png"/><Relationship Id="rId33" Type="http://schemas.openxmlformats.org/officeDocument/2006/relationships/image" Target="../media/image454.png"/><Relationship Id="rId34" Type="http://schemas.openxmlformats.org/officeDocument/2006/relationships/image" Target="../media/image455.png"/><Relationship Id="rId35" Type="http://schemas.openxmlformats.org/officeDocument/2006/relationships/image" Target="../media/image456.png"/><Relationship Id="rId36" Type="http://schemas.openxmlformats.org/officeDocument/2006/relationships/image" Target="../media/image457.png"/><Relationship Id="rId37" Type="http://schemas.openxmlformats.org/officeDocument/2006/relationships/image" Target="../media/image458.png"/><Relationship Id="rId38" Type="http://schemas.openxmlformats.org/officeDocument/2006/relationships/image" Target="../media/image459.png"/><Relationship Id="rId39" Type="http://schemas.openxmlformats.org/officeDocument/2006/relationships/image" Target="../media/image460.png"/><Relationship Id="rId40" Type="http://schemas.openxmlformats.org/officeDocument/2006/relationships/image" Target="../media/image461.png"/><Relationship Id="rId41" Type="http://schemas.openxmlformats.org/officeDocument/2006/relationships/image" Target="../media/image462.png"/><Relationship Id="rId42" Type="http://schemas.openxmlformats.org/officeDocument/2006/relationships/image" Target="../media/image46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image" Target="../media/image3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4.png"/><Relationship Id="rId3" Type="http://schemas.openxmlformats.org/officeDocument/2006/relationships/image" Target="../media/image465.png"/><Relationship Id="rId4" Type="http://schemas.openxmlformats.org/officeDocument/2006/relationships/image" Target="../media/image466.png"/><Relationship Id="rId5" Type="http://schemas.openxmlformats.org/officeDocument/2006/relationships/image" Target="../media/image467.png"/><Relationship Id="rId6" Type="http://schemas.openxmlformats.org/officeDocument/2006/relationships/image" Target="../media/image468.png"/><Relationship Id="rId7" Type="http://schemas.openxmlformats.org/officeDocument/2006/relationships/image" Target="../media/image469.png"/><Relationship Id="rId8" Type="http://schemas.openxmlformats.org/officeDocument/2006/relationships/image" Target="../media/image470.png"/><Relationship Id="rId9" Type="http://schemas.openxmlformats.org/officeDocument/2006/relationships/image" Target="../media/image471.png"/><Relationship Id="rId10" Type="http://schemas.openxmlformats.org/officeDocument/2006/relationships/image" Target="../media/image472.png"/><Relationship Id="rId11" Type="http://schemas.openxmlformats.org/officeDocument/2006/relationships/image" Target="../media/image473.png"/><Relationship Id="rId12" Type="http://schemas.openxmlformats.org/officeDocument/2006/relationships/image" Target="../media/image474.png"/><Relationship Id="rId13" Type="http://schemas.openxmlformats.org/officeDocument/2006/relationships/image" Target="../media/image475.png"/><Relationship Id="rId14" Type="http://schemas.openxmlformats.org/officeDocument/2006/relationships/image" Target="../media/image476.png"/><Relationship Id="rId15" Type="http://schemas.openxmlformats.org/officeDocument/2006/relationships/image" Target="../media/image477.png"/><Relationship Id="rId16" Type="http://schemas.openxmlformats.org/officeDocument/2006/relationships/image" Target="../media/image478.png"/><Relationship Id="rId17" Type="http://schemas.openxmlformats.org/officeDocument/2006/relationships/image" Target="../media/image479.png"/><Relationship Id="rId18" Type="http://schemas.openxmlformats.org/officeDocument/2006/relationships/image" Target="../media/image480.png"/><Relationship Id="rId19" Type="http://schemas.openxmlformats.org/officeDocument/2006/relationships/image" Target="../media/image481.png"/><Relationship Id="rId20" Type="http://schemas.openxmlformats.org/officeDocument/2006/relationships/image" Target="../media/image482.png"/><Relationship Id="rId21" Type="http://schemas.openxmlformats.org/officeDocument/2006/relationships/image" Target="../media/image483.png"/><Relationship Id="rId22" Type="http://schemas.openxmlformats.org/officeDocument/2006/relationships/image" Target="../media/image484.png"/><Relationship Id="rId23" Type="http://schemas.openxmlformats.org/officeDocument/2006/relationships/image" Target="../media/image485.png"/><Relationship Id="rId24" Type="http://schemas.openxmlformats.org/officeDocument/2006/relationships/image" Target="../media/image486.png"/><Relationship Id="rId25" Type="http://schemas.openxmlformats.org/officeDocument/2006/relationships/image" Target="../media/image487.png"/><Relationship Id="rId26" Type="http://schemas.openxmlformats.org/officeDocument/2006/relationships/image" Target="../media/image488.png"/><Relationship Id="rId27" Type="http://schemas.openxmlformats.org/officeDocument/2006/relationships/image" Target="../media/image489.png"/><Relationship Id="rId28" Type="http://schemas.openxmlformats.org/officeDocument/2006/relationships/image" Target="../media/image490.png"/><Relationship Id="rId29" Type="http://schemas.openxmlformats.org/officeDocument/2006/relationships/image" Target="../media/image491.png"/><Relationship Id="rId30" Type="http://schemas.openxmlformats.org/officeDocument/2006/relationships/image" Target="../media/image492.png"/><Relationship Id="rId31" Type="http://schemas.openxmlformats.org/officeDocument/2006/relationships/image" Target="../media/image493.png"/><Relationship Id="rId32" Type="http://schemas.openxmlformats.org/officeDocument/2006/relationships/image" Target="../media/image494.png"/><Relationship Id="rId33" Type="http://schemas.openxmlformats.org/officeDocument/2006/relationships/image" Target="../media/image495.png"/><Relationship Id="rId34" Type="http://schemas.openxmlformats.org/officeDocument/2006/relationships/image" Target="../media/image496.png"/><Relationship Id="rId35" Type="http://schemas.openxmlformats.org/officeDocument/2006/relationships/image" Target="../media/image497.png"/><Relationship Id="rId36" Type="http://schemas.openxmlformats.org/officeDocument/2006/relationships/image" Target="../media/image498.png"/><Relationship Id="rId37" Type="http://schemas.openxmlformats.org/officeDocument/2006/relationships/image" Target="../media/image499.png"/><Relationship Id="rId38" Type="http://schemas.openxmlformats.org/officeDocument/2006/relationships/image" Target="../media/image500.png"/><Relationship Id="rId39" Type="http://schemas.openxmlformats.org/officeDocument/2006/relationships/image" Target="../media/image501.png"/><Relationship Id="rId40" Type="http://schemas.openxmlformats.org/officeDocument/2006/relationships/image" Target="../media/image502.png"/><Relationship Id="rId41" Type="http://schemas.openxmlformats.org/officeDocument/2006/relationships/image" Target="../media/image503.png"/><Relationship Id="rId42" Type="http://schemas.openxmlformats.org/officeDocument/2006/relationships/image" Target="../media/image504.png"/><Relationship Id="rId43" Type="http://schemas.openxmlformats.org/officeDocument/2006/relationships/image" Target="../media/image505.png"/><Relationship Id="rId44" Type="http://schemas.openxmlformats.org/officeDocument/2006/relationships/image" Target="../media/image506.png"/><Relationship Id="rId45" Type="http://schemas.openxmlformats.org/officeDocument/2006/relationships/image" Target="../media/image507.png"/><Relationship Id="rId46" Type="http://schemas.openxmlformats.org/officeDocument/2006/relationships/image" Target="../media/image508.png"/><Relationship Id="rId47" Type="http://schemas.openxmlformats.org/officeDocument/2006/relationships/image" Target="../media/image509.png"/><Relationship Id="rId48" Type="http://schemas.openxmlformats.org/officeDocument/2006/relationships/image" Target="../media/image510.png"/><Relationship Id="rId49" Type="http://schemas.openxmlformats.org/officeDocument/2006/relationships/image" Target="../media/image51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2.png"/><Relationship Id="rId3" Type="http://schemas.openxmlformats.org/officeDocument/2006/relationships/image" Target="../media/image513.png"/><Relationship Id="rId4" Type="http://schemas.openxmlformats.org/officeDocument/2006/relationships/image" Target="../media/image514.png"/><Relationship Id="rId5" Type="http://schemas.openxmlformats.org/officeDocument/2006/relationships/image" Target="../media/image515.png"/><Relationship Id="rId6" Type="http://schemas.openxmlformats.org/officeDocument/2006/relationships/image" Target="../media/image516.png"/><Relationship Id="rId7" Type="http://schemas.openxmlformats.org/officeDocument/2006/relationships/image" Target="../media/image517.png"/><Relationship Id="rId8" Type="http://schemas.openxmlformats.org/officeDocument/2006/relationships/image" Target="../media/image518.png"/><Relationship Id="rId9" Type="http://schemas.openxmlformats.org/officeDocument/2006/relationships/image" Target="../media/image519.png"/><Relationship Id="rId10" Type="http://schemas.openxmlformats.org/officeDocument/2006/relationships/image" Target="../media/image520.png"/><Relationship Id="rId11" Type="http://schemas.openxmlformats.org/officeDocument/2006/relationships/image" Target="../media/image521.png"/><Relationship Id="rId12" Type="http://schemas.openxmlformats.org/officeDocument/2006/relationships/image" Target="../media/image522.png"/><Relationship Id="rId13" Type="http://schemas.openxmlformats.org/officeDocument/2006/relationships/image" Target="../media/image523.png"/><Relationship Id="rId14" Type="http://schemas.openxmlformats.org/officeDocument/2006/relationships/image" Target="../media/image524.png"/><Relationship Id="rId15" Type="http://schemas.openxmlformats.org/officeDocument/2006/relationships/image" Target="../media/image525.png"/><Relationship Id="rId16" Type="http://schemas.openxmlformats.org/officeDocument/2006/relationships/image" Target="../media/image526.png"/><Relationship Id="rId17" Type="http://schemas.openxmlformats.org/officeDocument/2006/relationships/image" Target="../media/image52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59.png"/><Relationship Id="rId16" Type="http://schemas.openxmlformats.org/officeDocument/2006/relationships/image" Target="../media/image60.png"/><Relationship Id="rId17" Type="http://schemas.openxmlformats.org/officeDocument/2006/relationships/image" Target="../media/image61.png"/><Relationship Id="rId18" Type="http://schemas.openxmlformats.org/officeDocument/2006/relationships/image" Target="../media/image62.png"/><Relationship Id="rId19" Type="http://schemas.openxmlformats.org/officeDocument/2006/relationships/image" Target="../media/image63.png"/><Relationship Id="rId20" Type="http://schemas.openxmlformats.org/officeDocument/2006/relationships/image" Target="../media/image64.png"/><Relationship Id="rId21" Type="http://schemas.openxmlformats.org/officeDocument/2006/relationships/image" Target="../media/image6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Relationship Id="rId16" Type="http://schemas.openxmlformats.org/officeDocument/2006/relationships/image" Target="../media/image80.png"/><Relationship Id="rId17" Type="http://schemas.openxmlformats.org/officeDocument/2006/relationships/image" Target="../media/image81.png"/><Relationship Id="rId18" Type="http://schemas.openxmlformats.org/officeDocument/2006/relationships/image" Target="../media/image82.png"/><Relationship Id="rId19" Type="http://schemas.openxmlformats.org/officeDocument/2006/relationships/image" Target="../media/image83.png"/><Relationship Id="rId20" Type="http://schemas.openxmlformats.org/officeDocument/2006/relationships/image" Target="../media/image84.png"/><Relationship Id="rId21" Type="http://schemas.openxmlformats.org/officeDocument/2006/relationships/image" Target="../media/image85.png"/><Relationship Id="rId22" Type="http://schemas.openxmlformats.org/officeDocument/2006/relationships/image" Target="../media/image86.png"/><Relationship Id="rId23" Type="http://schemas.openxmlformats.org/officeDocument/2006/relationships/image" Target="../media/image87.png"/><Relationship Id="rId24" Type="http://schemas.openxmlformats.org/officeDocument/2006/relationships/image" Target="../media/image88.png"/><Relationship Id="rId25" Type="http://schemas.openxmlformats.org/officeDocument/2006/relationships/image" Target="../media/image89.png"/><Relationship Id="rId26" Type="http://schemas.openxmlformats.org/officeDocument/2006/relationships/image" Target="../media/image9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5" Type="http://schemas.openxmlformats.org/officeDocument/2006/relationships/image" Target="../media/image104.png"/><Relationship Id="rId16" Type="http://schemas.openxmlformats.org/officeDocument/2006/relationships/image" Target="../media/image105.png"/><Relationship Id="rId17" Type="http://schemas.openxmlformats.org/officeDocument/2006/relationships/image" Target="../media/image106.png"/><Relationship Id="rId18" Type="http://schemas.openxmlformats.org/officeDocument/2006/relationships/image" Target="../media/image107.png"/><Relationship Id="rId19" Type="http://schemas.openxmlformats.org/officeDocument/2006/relationships/image" Target="../media/image108.png"/><Relationship Id="rId20" Type="http://schemas.openxmlformats.org/officeDocument/2006/relationships/image" Target="../media/image109.png"/><Relationship Id="rId21" Type="http://schemas.openxmlformats.org/officeDocument/2006/relationships/image" Target="../media/image110.png"/><Relationship Id="rId22" Type="http://schemas.openxmlformats.org/officeDocument/2006/relationships/image" Target="../media/image111.png"/><Relationship Id="rId23" Type="http://schemas.openxmlformats.org/officeDocument/2006/relationships/image" Target="../media/image112.png"/><Relationship Id="rId24" Type="http://schemas.openxmlformats.org/officeDocument/2006/relationships/image" Target="../media/image113.png"/><Relationship Id="rId25" Type="http://schemas.openxmlformats.org/officeDocument/2006/relationships/image" Target="../media/image114.png"/><Relationship Id="rId26" Type="http://schemas.openxmlformats.org/officeDocument/2006/relationships/image" Target="../media/image115.png"/><Relationship Id="rId27" Type="http://schemas.openxmlformats.org/officeDocument/2006/relationships/image" Target="../media/image116.png"/><Relationship Id="rId28" Type="http://schemas.openxmlformats.org/officeDocument/2006/relationships/image" Target="../media/image117.png"/><Relationship Id="rId29" Type="http://schemas.openxmlformats.org/officeDocument/2006/relationships/image" Target="../media/image118.png"/><Relationship Id="rId30" Type="http://schemas.openxmlformats.org/officeDocument/2006/relationships/image" Target="../media/image11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Relationship Id="rId15" Type="http://schemas.openxmlformats.org/officeDocument/2006/relationships/image" Target="../media/image133.png"/><Relationship Id="rId16" Type="http://schemas.openxmlformats.org/officeDocument/2006/relationships/image" Target="../media/image134.png"/><Relationship Id="rId17" Type="http://schemas.openxmlformats.org/officeDocument/2006/relationships/image" Target="../media/image135.png"/><Relationship Id="rId18" Type="http://schemas.openxmlformats.org/officeDocument/2006/relationships/image" Target="../media/image136.png"/><Relationship Id="rId19" Type="http://schemas.openxmlformats.org/officeDocument/2006/relationships/image" Target="../media/image137.png"/><Relationship Id="rId20" Type="http://schemas.openxmlformats.org/officeDocument/2006/relationships/image" Target="../media/image138.png"/><Relationship Id="rId21" Type="http://schemas.openxmlformats.org/officeDocument/2006/relationships/image" Target="../media/image139.png"/><Relationship Id="rId22" Type="http://schemas.openxmlformats.org/officeDocument/2006/relationships/image" Target="../media/image140.png"/><Relationship Id="rId23" Type="http://schemas.openxmlformats.org/officeDocument/2006/relationships/image" Target="../media/image141.png"/><Relationship Id="rId24" Type="http://schemas.openxmlformats.org/officeDocument/2006/relationships/image" Target="../media/image142.png"/><Relationship Id="rId25" Type="http://schemas.openxmlformats.org/officeDocument/2006/relationships/image" Target="../media/image143.png"/><Relationship Id="rId26" Type="http://schemas.openxmlformats.org/officeDocument/2006/relationships/image" Target="../media/image144.png"/><Relationship Id="rId27" Type="http://schemas.openxmlformats.org/officeDocument/2006/relationships/image" Target="../media/image145.png"/><Relationship Id="rId28" Type="http://schemas.openxmlformats.org/officeDocument/2006/relationships/image" Target="../media/image146.png"/><Relationship Id="rId29" Type="http://schemas.openxmlformats.org/officeDocument/2006/relationships/image" Target="../media/image147.png"/><Relationship Id="rId30" Type="http://schemas.openxmlformats.org/officeDocument/2006/relationships/image" Target="../media/image14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Relationship Id="rId12" Type="http://schemas.openxmlformats.org/officeDocument/2006/relationships/image" Target="../media/image159.png"/><Relationship Id="rId13" Type="http://schemas.openxmlformats.org/officeDocument/2006/relationships/image" Target="../media/image160.png"/><Relationship Id="rId14" Type="http://schemas.openxmlformats.org/officeDocument/2006/relationships/image" Target="../media/image161.png"/><Relationship Id="rId15" Type="http://schemas.openxmlformats.org/officeDocument/2006/relationships/image" Target="../media/image162.png"/><Relationship Id="rId16" Type="http://schemas.openxmlformats.org/officeDocument/2006/relationships/image" Target="../media/image163.png"/><Relationship Id="rId17" Type="http://schemas.openxmlformats.org/officeDocument/2006/relationships/image" Target="../media/image164.png"/><Relationship Id="rId18" Type="http://schemas.openxmlformats.org/officeDocument/2006/relationships/image" Target="../media/image165.png"/><Relationship Id="rId19" Type="http://schemas.openxmlformats.org/officeDocument/2006/relationships/image" Target="../media/image166.png"/><Relationship Id="rId20" Type="http://schemas.openxmlformats.org/officeDocument/2006/relationships/image" Target="../media/image167.png"/><Relationship Id="rId21" Type="http://schemas.openxmlformats.org/officeDocument/2006/relationships/image" Target="../media/image168.png"/><Relationship Id="rId22" Type="http://schemas.openxmlformats.org/officeDocument/2006/relationships/image" Target="../media/image169.png"/><Relationship Id="rId23" Type="http://schemas.openxmlformats.org/officeDocument/2006/relationships/image" Target="../media/image170.png"/><Relationship Id="rId24" Type="http://schemas.openxmlformats.org/officeDocument/2006/relationships/image" Target="../media/image171.png"/><Relationship Id="rId25" Type="http://schemas.openxmlformats.org/officeDocument/2006/relationships/image" Target="../media/image172.png"/><Relationship Id="rId26" Type="http://schemas.openxmlformats.org/officeDocument/2006/relationships/image" Target="../media/image173.png"/><Relationship Id="rId27" Type="http://schemas.openxmlformats.org/officeDocument/2006/relationships/image" Target="../media/image174.png"/><Relationship Id="rId28" Type="http://schemas.openxmlformats.org/officeDocument/2006/relationships/image" Target="../media/image175.png"/><Relationship Id="rId29" Type="http://schemas.openxmlformats.org/officeDocument/2006/relationships/image" Target="../media/image176.png"/><Relationship Id="rId30" Type="http://schemas.openxmlformats.org/officeDocument/2006/relationships/image" Target="../media/image17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191.png"/><Relationship Id="rId16" Type="http://schemas.openxmlformats.org/officeDocument/2006/relationships/image" Target="../media/image192.png"/><Relationship Id="rId17" Type="http://schemas.openxmlformats.org/officeDocument/2006/relationships/image" Target="../media/image193.png"/><Relationship Id="rId18" Type="http://schemas.openxmlformats.org/officeDocument/2006/relationships/image" Target="../media/image194.png"/><Relationship Id="rId19" Type="http://schemas.openxmlformats.org/officeDocument/2006/relationships/image" Target="../media/image195.png"/><Relationship Id="rId20" Type="http://schemas.openxmlformats.org/officeDocument/2006/relationships/image" Target="../media/image196.png"/><Relationship Id="rId21" Type="http://schemas.openxmlformats.org/officeDocument/2006/relationships/image" Target="../media/image197.png"/><Relationship Id="rId22" Type="http://schemas.openxmlformats.org/officeDocument/2006/relationships/image" Target="../media/image198.png"/><Relationship Id="rId23" Type="http://schemas.openxmlformats.org/officeDocument/2006/relationships/image" Target="../media/image199.png"/><Relationship Id="rId24" Type="http://schemas.openxmlformats.org/officeDocument/2006/relationships/image" Target="../media/image200.png"/><Relationship Id="rId25" Type="http://schemas.openxmlformats.org/officeDocument/2006/relationships/image" Target="../media/image201.png"/><Relationship Id="rId26" Type="http://schemas.openxmlformats.org/officeDocument/2006/relationships/image" Target="../media/image202.png"/><Relationship Id="rId27" Type="http://schemas.openxmlformats.org/officeDocument/2006/relationships/image" Target="../media/image203.png"/><Relationship Id="rId28" Type="http://schemas.openxmlformats.org/officeDocument/2006/relationships/image" Target="../media/image204.png"/><Relationship Id="rId29" Type="http://schemas.openxmlformats.org/officeDocument/2006/relationships/image" Target="../media/image205.png"/><Relationship Id="rId30" Type="http://schemas.openxmlformats.org/officeDocument/2006/relationships/image" Target="../media/image20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66950" y="7381413"/>
            <a:ext cx="9551815" cy="935950"/>
            <a:chOff x="4366950" y="7381413"/>
            <a:chExt cx="9551815" cy="9359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530" y="3605139"/>
            <a:ext cx="14390034" cy="38371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07892" y="1707558"/>
            <a:ext cx="6588947" cy="30873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66010" y="7525876"/>
            <a:ext cx="7137618" cy="66034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0490" y="9241249"/>
            <a:ext cx="3163625" cy="4394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51239" y="8380134"/>
            <a:ext cx="1357253" cy="13170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60125" y="1920074"/>
            <a:ext cx="428652" cy="396482"/>
            <a:chOff x="10060125" y="1920074"/>
            <a:chExt cx="428652" cy="3964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60125" y="1920074"/>
              <a:ext cx="428652" cy="3964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6018" y="5874874"/>
            <a:ext cx="1517600" cy="1156261"/>
            <a:chOff x="1636018" y="5874874"/>
            <a:chExt cx="1517600" cy="11562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018" y="5874874"/>
              <a:ext cx="1517600" cy="11562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85686" y="5604702"/>
            <a:ext cx="1217775" cy="1164871"/>
            <a:chOff x="15185686" y="5604702"/>
            <a:chExt cx="1217775" cy="11648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85686" y="5604702"/>
              <a:ext cx="1217775" cy="11648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07749" y="6852093"/>
            <a:ext cx="585399" cy="368786"/>
            <a:chOff x="14907749" y="6852093"/>
            <a:chExt cx="585399" cy="3687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07749" y="6852093"/>
              <a:ext cx="585399" cy="3687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02947" y="1920074"/>
            <a:ext cx="1215522" cy="475116"/>
            <a:chOff x="5802947" y="1920074"/>
            <a:chExt cx="1215522" cy="4751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02947" y="1920074"/>
              <a:ext cx="1215522" cy="47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85955" y="2532614"/>
            <a:ext cx="1531728" cy="546503"/>
            <a:chOff x="4685955" y="2532614"/>
            <a:chExt cx="1531728" cy="54650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85955" y="2532614"/>
              <a:ext cx="1531728" cy="5465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71801" y="3079116"/>
            <a:ext cx="1688706" cy="601894"/>
            <a:chOff x="11871801" y="3079116"/>
            <a:chExt cx="1688706" cy="60189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71801" y="3079116"/>
              <a:ext cx="1688706" cy="6018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11032" y="6320279"/>
            <a:ext cx="1153725" cy="879024"/>
            <a:chOff x="2811032" y="6320279"/>
            <a:chExt cx="1153725" cy="87902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11032" y="6320279"/>
              <a:ext cx="1153725" cy="8790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893894" y="6265676"/>
            <a:ext cx="1153725" cy="879024"/>
            <a:chOff x="15893894" y="6265676"/>
            <a:chExt cx="1153725" cy="87902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893894" y="6265676"/>
              <a:ext cx="1153725" cy="879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240" y="1252879"/>
            <a:ext cx="8110181" cy="10645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26610" y="4706516"/>
            <a:ext cx="3282166" cy="3282166"/>
            <a:chOff x="7526610" y="4706516"/>
            <a:chExt cx="3282166" cy="32821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6610" y="4706516"/>
              <a:ext cx="3282166" cy="328216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3629" y="5969777"/>
            <a:ext cx="2344155" cy="12942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68231" y="5192269"/>
            <a:ext cx="1452010" cy="55800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8446" y="4912760"/>
            <a:ext cx="1281429" cy="5389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8685" y="6189651"/>
            <a:ext cx="1243505" cy="5579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33611" y="5284304"/>
            <a:ext cx="1826182" cy="5571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60848" y="7574214"/>
            <a:ext cx="1826182" cy="5571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98518" y="2218878"/>
            <a:ext cx="5564910" cy="6003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41067" y="5550542"/>
            <a:ext cx="2263859" cy="5724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41557" y="4008215"/>
            <a:ext cx="1811420" cy="5571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68234" y="5538974"/>
            <a:ext cx="1222572" cy="5476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07277" y="6852996"/>
            <a:ext cx="1688429" cy="55715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72708" y="3855422"/>
            <a:ext cx="875048" cy="5571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20740" y="4462825"/>
            <a:ext cx="1218048" cy="5571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01324" y="7118396"/>
            <a:ext cx="1351382" cy="5571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60727" y="6566824"/>
            <a:ext cx="2094600" cy="663725"/>
            <a:chOff x="10060727" y="6566824"/>
            <a:chExt cx="2094600" cy="6637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60727" y="6566824"/>
              <a:ext cx="2094600" cy="663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4545" y="5613771"/>
            <a:ext cx="1489465" cy="530880"/>
            <a:chOff x="6974545" y="5613771"/>
            <a:chExt cx="1489465" cy="53088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74545" y="5613771"/>
              <a:ext cx="1489465" cy="5308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4561" y="4637582"/>
            <a:ext cx="804536" cy="612977"/>
            <a:chOff x="9994561" y="4637582"/>
            <a:chExt cx="804536" cy="6129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460000">
              <a:off x="9994561" y="4637582"/>
              <a:ext cx="804536" cy="6129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71045" y="4156370"/>
            <a:ext cx="1026984" cy="782461"/>
            <a:chOff x="9471045" y="4156370"/>
            <a:chExt cx="1026984" cy="78246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20000">
              <a:off x="9471045" y="4156370"/>
              <a:ext cx="1026984" cy="78246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1443" y="586829"/>
            <a:ext cx="2803851" cy="6706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98609" y="3529714"/>
            <a:ext cx="1377952" cy="1377952"/>
            <a:chOff x="4698609" y="3529714"/>
            <a:chExt cx="1377952" cy="137795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98609" y="3529714"/>
              <a:ext cx="1377952" cy="1377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57422" y="7161013"/>
            <a:ext cx="1081091" cy="1081091"/>
            <a:chOff x="6057422" y="7161013"/>
            <a:chExt cx="1081091" cy="108109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57422" y="7161013"/>
              <a:ext cx="1081091" cy="10810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73894" y="5745624"/>
            <a:ext cx="1081091" cy="1081091"/>
            <a:chOff x="12573894" y="5745624"/>
            <a:chExt cx="1081091" cy="108109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573894" y="5745624"/>
              <a:ext cx="1081091" cy="108109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24343" y="5883976"/>
            <a:ext cx="2098770" cy="71932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873380" y="3852325"/>
            <a:ext cx="2868846" cy="70980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502413" y="7369676"/>
            <a:ext cx="2103008" cy="71922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049525" y="9072228"/>
            <a:ext cx="7552825" cy="4848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240" y="1252879"/>
            <a:ext cx="8110181" cy="10645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26610" y="4706516"/>
            <a:ext cx="3282166" cy="3282166"/>
            <a:chOff x="7526610" y="4706516"/>
            <a:chExt cx="3282166" cy="32821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6610" y="4706516"/>
              <a:ext cx="3282166" cy="328216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3629" y="5969777"/>
            <a:ext cx="2344155" cy="12942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68231" y="5192269"/>
            <a:ext cx="1452010" cy="5579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8446" y="4912760"/>
            <a:ext cx="1281429" cy="5389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8685" y="6189651"/>
            <a:ext cx="1243505" cy="5579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33611" y="5284304"/>
            <a:ext cx="1826182" cy="5571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60848" y="7574214"/>
            <a:ext cx="1826182" cy="5571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98518" y="2218878"/>
            <a:ext cx="5564910" cy="6003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41067" y="5550542"/>
            <a:ext cx="2263859" cy="5724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41557" y="4008215"/>
            <a:ext cx="1811420" cy="5571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68234" y="5538974"/>
            <a:ext cx="1222572" cy="5476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07277" y="6852996"/>
            <a:ext cx="1688429" cy="55715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72708" y="3855422"/>
            <a:ext cx="875048" cy="5571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20740" y="4462825"/>
            <a:ext cx="1218048" cy="5571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01324" y="7118396"/>
            <a:ext cx="1351382" cy="5571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60727" y="6566824"/>
            <a:ext cx="2094600" cy="663725"/>
            <a:chOff x="10060727" y="6566824"/>
            <a:chExt cx="2094600" cy="6637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60727" y="6566824"/>
              <a:ext cx="2094600" cy="663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4545" y="5613771"/>
            <a:ext cx="1489465" cy="530880"/>
            <a:chOff x="6974545" y="5613771"/>
            <a:chExt cx="1489465" cy="53088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74545" y="5613771"/>
              <a:ext cx="1489465" cy="5308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4561" y="4637582"/>
            <a:ext cx="804536" cy="612977"/>
            <a:chOff x="9994561" y="4637582"/>
            <a:chExt cx="804536" cy="6129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460000">
              <a:off x="9994561" y="4637582"/>
              <a:ext cx="804536" cy="6129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71045" y="4156370"/>
            <a:ext cx="1026984" cy="782461"/>
            <a:chOff x="9471045" y="4156370"/>
            <a:chExt cx="1026984" cy="78246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20000">
              <a:off x="9471045" y="4156370"/>
              <a:ext cx="1026984" cy="78246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1443" y="586829"/>
            <a:ext cx="2874213" cy="6706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98609" y="3529714"/>
            <a:ext cx="1377952" cy="1377952"/>
            <a:chOff x="4698609" y="3529714"/>
            <a:chExt cx="1377952" cy="137795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98609" y="3529714"/>
              <a:ext cx="1377952" cy="1377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57422" y="7161013"/>
            <a:ext cx="1081091" cy="1081091"/>
            <a:chOff x="6057422" y="7161013"/>
            <a:chExt cx="1081091" cy="108109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57422" y="7161013"/>
              <a:ext cx="1081091" cy="10810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73894" y="5745624"/>
            <a:ext cx="1081091" cy="1081091"/>
            <a:chOff x="12573894" y="5745624"/>
            <a:chExt cx="1081091" cy="108109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573894" y="5745624"/>
              <a:ext cx="1081091" cy="108109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24343" y="5883976"/>
            <a:ext cx="2098770" cy="71932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873380" y="3852325"/>
            <a:ext cx="2868846" cy="70979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502413" y="7369676"/>
            <a:ext cx="2103008" cy="71922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049525" y="9072228"/>
            <a:ext cx="7552825" cy="4848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240" y="1252879"/>
            <a:ext cx="8110181" cy="10645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26610" y="4706516"/>
            <a:ext cx="3282166" cy="3282166"/>
            <a:chOff x="7526610" y="4706516"/>
            <a:chExt cx="3282166" cy="32821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6610" y="4706516"/>
              <a:ext cx="3282166" cy="328216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3629" y="5969777"/>
            <a:ext cx="2344155" cy="12942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68231" y="5192269"/>
            <a:ext cx="1452010" cy="5579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8446" y="4912760"/>
            <a:ext cx="1281429" cy="5389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8685" y="6189651"/>
            <a:ext cx="1243505" cy="5580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33611" y="5284304"/>
            <a:ext cx="1826182" cy="5571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60848" y="7574214"/>
            <a:ext cx="1826182" cy="5571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98518" y="2218878"/>
            <a:ext cx="5564910" cy="6003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41067" y="5550542"/>
            <a:ext cx="2263859" cy="5724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41557" y="4008215"/>
            <a:ext cx="1811420" cy="5571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68234" y="5538974"/>
            <a:ext cx="1222572" cy="5476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07277" y="6852996"/>
            <a:ext cx="1688429" cy="55715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72708" y="3855422"/>
            <a:ext cx="875048" cy="5571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20740" y="4462825"/>
            <a:ext cx="1218048" cy="5571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01324" y="7118396"/>
            <a:ext cx="1351382" cy="5571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60727" y="6566824"/>
            <a:ext cx="2094600" cy="663725"/>
            <a:chOff x="10060727" y="6566824"/>
            <a:chExt cx="2094600" cy="6637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60727" y="6566824"/>
              <a:ext cx="2094600" cy="663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4545" y="5613771"/>
            <a:ext cx="1489465" cy="530880"/>
            <a:chOff x="6974545" y="5613771"/>
            <a:chExt cx="1489465" cy="53088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74545" y="5613771"/>
              <a:ext cx="1489465" cy="5308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4561" y="4637582"/>
            <a:ext cx="804536" cy="612977"/>
            <a:chOff x="9994561" y="4637582"/>
            <a:chExt cx="804536" cy="6129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460000">
              <a:off x="9994561" y="4637582"/>
              <a:ext cx="804536" cy="6129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71045" y="4156370"/>
            <a:ext cx="1026984" cy="782461"/>
            <a:chOff x="9471045" y="4156370"/>
            <a:chExt cx="1026984" cy="78246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20000">
              <a:off x="9471045" y="4156370"/>
              <a:ext cx="1026984" cy="78246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1443" y="586829"/>
            <a:ext cx="2114928" cy="6706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98609" y="3529714"/>
            <a:ext cx="1377952" cy="1377952"/>
            <a:chOff x="4698609" y="3529714"/>
            <a:chExt cx="1377952" cy="137795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98609" y="3529714"/>
              <a:ext cx="1377952" cy="1377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57422" y="7161013"/>
            <a:ext cx="1081091" cy="1081091"/>
            <a:chOff x="6057422" y="7161013"/>
            <a:chExt cx="1081091" cy="108109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57422" y="7161013"/>
              <a:ext cx="1081091" cy="10810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73894" y="5745624"/>
            <a:ext cx="1081091" cy="1081091"/>
            <a:chOff x="12573894" y="5745624"/>
            <a:chExt cx="1081091" cy="108109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573894" y="5745624"/>
              <a:ext cx="1081091" cy="108109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24343" y="5883976"/>
            <a:ext cx="2098770" cy="71932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873380" y="3852325"/>
            <a:ext cx="2868846" cy="70979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502413" y="7369676"/>
            <a:ext cx="2103008" cy="71922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049525" y="9072228"/>
            <a:ext cx="7552825" cy="4848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240" y="1252879"/>
            <a:ext cx="8110181" cy="10645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26610" y="4706516"/>
            <a:ext cx="3282166" cy="3282166"/>
            <a:chOff x="7526610" y="4706516"/>
            <a:chExt cx="3282166" cy="32821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6610" y="4706516"/>
              <a:ext cx="3282166" cy="328216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3629" y="5969777"/>
            <a:ext cx="2344155" cy="12942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68231" y="5192269"/>
            <a:ext cx="1452010" cy="5579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8446" y="4912760"/>
            <a:ext cx="1281429" cy="5389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8685" y="6189651"/>
            <a:ext cx="1243505" cy="5580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33611" y="5284304"/>
            <a:ext cx="1826182" cy="5571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60848" y="7574214"/>
            <a:ext cx="1826182" cy="5571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98518" y="2218878"/>
            <a:ext cx="5564910" cy="6003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41067" y="5550542"/>
            <a:ext cx="2263859" cy="5724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41557" y="4008215"/>
            <a:ext cx="1811420" cy="5571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68234" y="5538974"/>
            <a:ext cx="1222572" cy="5476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07277" y="6852996"/>
            <a:ext cx="1688429" cy="55715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72708" y="3855422"/>
            <a:ext cx="875048" cy="5571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20740" y="4462825"/>
            <a:ext cx="1218048" cy="5571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01324" y="7118396"/>
            <a:ext cx="1351382" cy="5571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60727" y="6566824"/>
            <a:ext cx="2094600" cy="663725"/>
            <a:chOff x="10060727" y="6566824"/>
            <a:chExt cx="2094600" cy="6637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60727" y="6566824"/>
              <a:ext cx="2094600" cy="663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4545" y="5613771"/>
            <a:ext cx="1489465" cy="530880"/>
            <a:chOff x="6974545" y="5613771"/>
            <a:chExt cx="1489465" cy="53088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74545" y="5613771"/>
              <a:ext cx="1489465" cy="5308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4561" y="4637582"/>
            <a:ext cx="804536" cy="612977"/>
            <a:chOff x="9994561" y="4637582"/>
            <a:chExt cx="804536" cy="6129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460000">
              <a:off x="9994561" y="4637582"/>
              <a:ext cx="804536" cy="6129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71045" y="4156370"/>
            <a:ext cx="1026984" cy="782461"/>
            <a:chOff x="9471045" y="4156370"/>
            <a:chExt cx="1026984" cy="78246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20000">
              <a:off x="9471045" y="4156370"/>
              <a:ext cx="1026984" cy="78246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1443" y="586829"/>
            <a:ext cx="2114928" cy="6801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98609" y="3529714"/>
            <a:ext cx="1377952" cy="1377952"/>
            <a:chOff x="4698609" y="3529714"/>
            <a:chExt cx="1377952" cy="137795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98609" y="3529714"/>
              <a:ext cx="1377952" cy="1377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57422" y="7161013"/>
            <a:ext cx="1081091" cy="1081091"/>
            <a:chOff x="6057422" y="7161013"/>
            <a:chExt cx="1081091" cy="108109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57422" y="7161013"/>
              <a:ext cx="1081091" cy="10810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73894" y="5745624"/>
            <a:ext cx="1081091" cy="1081091"/>
            <a:chOff x="12573894" y="5745624"/>
            <a:chExt cx="1081091" cy="108109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573894" y="5745624"/>
              <a:ext cx="1081091" cy="108109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24343" y="5883976"/>
            <a:ext cx="2098770" cy="71932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873380" y="3852325"/>
            <a:ext cx="2868846" cy="70979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502413" y="7369676"/>
            <a:ext cx="2103008" cy="71922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049525" y="9072228"/>
            <a:ext cx="7552825" cy="4848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13187" y="7658193"/>
            <a:ext cx="9659340" cy="586385"/>
            <a:chOff x="4313187" y="7658193"/>
            <a:chExt cx="9659340" cy="586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3187" y="7658193"/>
              <a:ext cx="9659340" cy="586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0967" y="596352"/>
            <a:ext cx="3464367" cy="6427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32382" y="599515"/>
            <a:ext cx="758720" cy="4673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94288" y="1252879"/>
            <a:ext cx="10505896" cy="1095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53701" y="2218878"/>
            <a:ext cx="6609253" cy="6015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47462" y="7667520"/>
            <a:ext cx="8933471" cy="6150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73530" y="3700803"/>
            <a:ext cx="3213482" cy="3213482"/>
            <a:chOff x="3473530" y="3700803"/>
            <a:chExt cx="3213482" cy="32134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73530" y="3700803"/>
              <a:ext cx="3213482" cy="32134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53184" y="3700803"/>
            <a:ext cx="3213482" cy="3213482"/>
            <a:chOff x="7553184" y="3700803"/>
            <a:chExt cx="3213482" cy="32134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53184" y="3700803"/>
              <a:ext cx="3213482" cy="32134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32838" y="3700803"/>
            <a:ext cx="3213482" cy="3213482"/>
            <a:chOff x="11632838" y="3700803"/>
            <a:chExt cx="3213482" cy="32134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32838" y="3700803"/>
              <a:ext cx="3213482" cy="321348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61845" y="4795648"/>
            <a:ext cx="2284831" cy="137963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06974" y="4795648"/>
            <a:ext cx="1373498" cy="137963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35907" y="4795648"/>
            <a:ext cx="1546088" cy="136136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75300" y="4364772"/>
            <a:ext cx="1406763" cy="51536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406133" y="4364772"/>
            <a:ext cx="1406754" cy="5153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496138" y="4364772"/>
            <a:ext cx="1406754" cy="5153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944551" y="5854582"/>
            <a:ext cx="1866288" cy="665188"/>
            <a:chOff x="13944551" y="5854582"/>
            <a:chExt cx="1866288" cy="6651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944551" y="5854582"/>
              <a:ext cx="1866288" cy="6651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19048" y="3659222"/>
            <a:ext cx="1479842" cy="582441"/>
            <a:chOff x="3219048" y="3659222"/>
            <a:chExt cx="1479842" cy="5824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19048" y="3659222"/>
              <a:ext cx="1479842" cy="5824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96011" y="5552654"/>
            <a:ext cx="1418274" cy="603855"/>
            <a:chOff x="7096011" y="5552654"/>
            <a:chExt cx="1418274" cy="60385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96011" y="5552654"/>
              <a:ext cx="1418274" cy="60385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818010" y="8412734"/>
            <a:ext cx="9679234" cy="5103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911689" y="5924427"/>
            <a:ext cx="1212121" cy="923516"/>
            <a:chOff x="9911689" y="5924427"/>
            <a:chExt cx="1212121" cy="92351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11689" y="5924427"/>
              <a:ext cx="1212121" cy="923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0143" y="4767496"/>
            <a:ext cx="832807" cy="174001"/>
            <a:chOff x="11800143" y="4767496"/>
            <a:chExt cx="832807" cy="1740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800143" y="4767496"/>
              <a:ext cx="832807" cy="1740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4300" y="609686"/>
            <a:ext cx="2435835" cy="4510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32382" y="599515"/>
            <a:ext cx="758720" cy="4673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94288" y="1252879"/>
            <a:ext cx="10040734" cy="10836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58463" y="2218878"/>
            <a:ext cx="7710729" cy="6015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99559" y="3897648"/>
            <a:ext cx="3201236" cy="3201236"/>
            <a:chOff x="4299559" y="3897648"/>
            <a:chExt cx="3201236" cy="32012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9559" y="3897648"/>
              <a:ext cx="3201236" cy="32012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40548" y="3320947"/>
            <a:ext cx="4093828" cy="4093828"/>
            <a:chOff x="7440548" y="3320947"/>
            <a:chExt cx="4093828" cy="40938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40548" y="3320947"/>
              <a:ext cx="4093828" cy="409382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02668" y="4624117"/>
            <a:ext cx="3442826" cy="203170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09645" y="4940775"/>
            <a:ext cx="2538502" cy="15609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84687" y="5026168"/>
            <a:ext cx="1463719" cy="1463719"/>
            <a:chOff x="11484687" y="5026168"/>
            <a:chExt cx="1463719" cy="14637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84687" y="5026168"/>
              <a:ext cx="1463719" cy="14637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27996" y="5367550"/>
            <a:ext cx="1237039" cy="8118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63242" y="6782178"/>
            <a:ext cx="1436346" cy="53991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26700" y="4508957"/>
            <a:ext cx="1677101" cy="67173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400313" y="4109059"/>
            <a:ext cx="2089868" cy="89574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16646" y="4215245"/>
            <a:ext cx="2106032" cy="60649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830477" y="9091276"/>
            <a:ext cx="10199996" cy="4848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828571" y="8115335"/>
            <a:ext cx="10628571" cy="586385"/>
            <a:chOff x="3828571" y="8115335"/>
            <a:chExt cx="10628571" cy="58638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28571" y="8115335"/>
              <a:ext cx="10628571" cy="58638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310477" y="8124663"/>
            <a:ext cx="9473871" cy="61502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885714" y="6097881"/>
            <a:ext cx="1175522" cy="895631"/>
            <a:chOff x="3885714" y="6097881"/>
            <a:chExt cx="1175522" cy="89563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85714" y="6097881"/>
              <a:ext cx="1175522" cy="8956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42050" y="6272566"/>
            <a:ext cx="1367264" cy="1041720"/>
            <a:chOff x="10442050" y="6272566"/>
            <a:chExt cx="1367264" cy="104172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442050" y="6272566"/>
              <a:ext cx="1367264" cy="10417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300" y="609686"/>
            <a:ext cx="2435835" cy="4510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32382" y="599515"/>
            <a:ext cx="758720" cy="4673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03812" y="1937528"/>
            <a:ext cx="6922848" cy="106455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91796" y="2961461"/>
            <a:ext cx="4943434" cy="6015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8710" y="1847619"/>
            <a:ext cx="5850093" cy="7065355"/>
            <a:chOff x="1558710" y="1847619"/>
            <a:chExt cx="5850093" cy="70653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8710" y="1847619"/>
              <a:ext cx="5850093" cy="706535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04763" y="5674918"/>
            <a:ext cx="7805158" cy="95068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16103" y="4821495"/>
            <a:ext cx="892386" cy="9077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04763" y="8012607"/>
            <a:ext cx="7805158" cy="96973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16103" y="7113634"/>
            <a:ext cx="959053" cy="9077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47442" y="4934701"/>
            <a:ext cx="2276168" cy="7063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47442" y="7234154"/>
            <a:ext cx="2276168" cy="7063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22521" y="9093571"/>
            <a:ext cx="5384520" cy="4839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24189" y="3176656"/>
            <a:ext cx="1828192" cy="665188"/>
            <a:chOff x="6724189" y="3176656"/>
            <a:chExt cx="1828192" cy="6651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24189" y="3176656"/>
              <a:ext cx="1828192" cy="6651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7633" y="7603689"/>
            <a:ext cx="1866288" cy="665188"/>
            <a:chOff x="947633" y="7603689"/>
            <a:chExt cx="1866288" cy="6651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7633" y="7603689"/>
              <a:ext cx="1866288" cy="6651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300" y="599515"/>
            <a:ext cx="2377158" cy="4673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56191" y="599515"/>
            <a:ext cx="3231397" cy="4673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84812" y="1303837"/>
            <a:ext cx="6229476" cy="56580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38403" y="7393180"/>
            <a:ext cx="4692578" cy="11946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32437" y="5200000"/>
            <a:ext cx="1297137" cy="988290"/>
            <a:chOff x="5432437" y="5200000"/>
            <a:chExt cx="1297137" cy="9882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2437" y="5200000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0943" y="5352381"/>
            <a:ext cx="1079637" cy="822577"/>
            <a:chOff x="11770943" y="5352381"/>
            <a:chExt cx="1079637" cy="8225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70943" y="5352381"/>
              <a:ext cx="1079637" cy="8225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1587" y="5895735"/>
            <a:ext cx="540822" cy="340703"/>
            <a:chOff x="11301587" y="5895735"/>
            <a:chExt cx="540822" cy="340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01587" y="5895735"/>
              <a:ext cx="540822" cy="340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4064" y="3219048"/>
            <a:ext cx="1333469" cy="540034"/>
            <a:chOff x="10594064" y="3219048"/>
            <a:chExt cx="1333469" cy="5400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94064" y="3219048"/>
              <a:ext cx="1333469" cy="540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3545" y="3973246"/>
            <a:ext cx="1994642" cy="632051"/>
            <a:chOff x="11063545" y="3973246"/>
            <a:chExt cx="1994642" cy="6320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63545" y="3973246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19601" y="6226222"/>
            <a:ext cx="4944107" cy="82930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22343" y="6052794"/>
            <a:ext cx="1488647" cy="753303"/>
            <a:chOff x="3922343" y="6052794"/>
            <a:chExt cx="1488647" cy="7533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922343" y="6052794"/>
              <a:ext cx="1488647" cy="75330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5240" y="1252879"/>
            <a:ext cx="8821010" cy="106455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69375" y="2218878"/>
            <a:ext cx="7845948" cy="6015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4300" y="609686"/>
            <a:ext cx="2435835" cy="4510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32382" y="599515"/>
            <a:ext cx="758720" cy="4673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28557" y="6462897"/>
            <a:ext cx="1276219" cy="1276219"/>
            <a:chOff x="4028557" y="6462897"/>
            <a:chExt cx="1276219" cy="12762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8557" y="6462897"/>
              <a:ext cx="1276219" cy="12762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87869" y="6801382"/>
            <a:ext cx="913580" cy="6428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56589" y="5567626"/>
            <a:ext cx="2458982" cy="753303"/>
            <a:chOff x="5756589" y="5567626"/>
            <a:chExt cx="2458982" cy="7533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5756589" y="5567626"/>
              <a:ext cx="2458982" cy="7533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47971" y="6462897"/>
            <a:ext cx="1276219" cy="1276219"/>
            <a:chOff x="6347971" y="6462897"/>
            <a:chExt cx="1276219" cy="12762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47971" y="6462897"/>
              <a:ext cx="1276219" cy="12762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95912" y="6154934"/>
            <a:ext cx="1284366" cy="753303"/>
            <a:chOff x="8595912" y="6154934"/>
            <a:chExt cx="1284366" cy="7533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8595912" y="6154934"/>
              <a:ext cx="1284366" cy="7533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99986" y="6462897"/>
            <a:ext cx="1276219" cy="1276219"/>
            <a:chOff x="8599986" y="6462897"/>
            <a:chExt cx="1276219" cy="12762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99986" y="6462897"/>
              <a:ext cx="1276219" cy="12762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28856" y="5797442"/>
            <a:ext cx="1999350" cy="753303"/>
            <a:chOff x="10428856" y="5797442"/>
            <a:chExt cx="1999350" cy="75330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0428856" y="5797442"/>
              <a:ext cx="1999350" cy="7533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90421" y="6462897"/>
            <a:ext cx="1276219" cy="1276219"/>
            <a:chOff x="10790421" y="6462897"/>
            <a:chExt cx="1276219" cy="12762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90421" y="6462897"/>
              <a:ext cx="1276219" cy="127621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07283" y="6784773"/>
            <a:ext cx="1098980" cy="62843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59298" y="6784773"/>
            <a:ext cx="941418" cy="62739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849733" y="6784773"/>
            <a:ext cx="913561" cy="64495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30488" y="5061460"/>
            <a:ext cx="1415168" cy="73621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164784" y="4072523"/>
            <a:ext cx="1482873" cy="79234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072916" y="4722961"/>
            <a:ext cx="2343895" cy="133448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607235" y="4516467"/>
            <a:ext cx="1498720" cy="73621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698120" y="7898747"/>
            <a:ext cx="1788377" cy="86960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017533" y="7898747"/>
            <a:ext cx="1788377" cy="86960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269548" y="7898747"/>
            <a:ext cx="1788377" cy="86960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459984" y="7898747"/>
            <a:ext cx="1788377" cy="8696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041354" y="5235669"/>
            <a:ext cx="3122896" cy="753303"/>
            <a:chOff x="12041354" y="5235669"/>
            <a:chExt cx="3122896" cy="75330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12041354" y="5235669"/>
              <a:ext cx="3122896" cy="7533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64693" y="6462897"/>
            <a:ext cx="1276219" cy="1276219"/>
            <a:chOff x="12964693" y="6462897"/>
            <a:chExt cx="1276219" cy="127621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964693" y="6462897"/>
              <a:ext cx="1276219" cy="127621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024005" y="6784773"/>
            <a:ext cx="1090228" cy="64495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232674" y="2871924"/>
            <a:ext cx="2631655" cy="142258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634255" y="7898747"/>
            <a:ext cx="1788377" cy="86960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300" y="609686"/>
            <a:ext cx="2435835" cy="4510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32382" y="599515"/>
            <a:ext cx="758720" cy="4673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48032" y="4219048"/>
            <a:ext cx="4283511" cy="1285053"/>
            <a:chOff x="9548032" y="4219048"/>
            <a:chExt cx="4283511" cy="12850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8032" y="4219048"/>
              <a:ext cx="4283511" cy="12850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03812" y="1252879"/>
            <a:ext cx="7532848" cy="1095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58463" y="2218878"/>
            <a:ext cx="7710729" cy="6015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68634" y="4219048"/>
            <a:ext cx="4299376" cy="1296952"/>
            <a:chOff x="4468634" y="4219048"/>
            <a:chExt cx="4299376" cy="1296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68634" y="4219048"/>
              <a:ext cx="4299376" cy="1296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38189" y="4736506"/>
            <a:ext cx="290856" cy="250136"/>
            <a:chOff x="9038189" y="4736506"/>
            <a:chExt cx="290856" cy="2501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9038189" y="4736506"/>
              <a:ext cx="290856" cy="2501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48032" y="5884857"/>
            <a:ext cx="4283511" cy="1285053"/>
            <a:chOff x="9548032" y="5884857"/>
            <a:chExt cx="4283511" cy="12850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48032" y="5884857"/>
              <a:ext cx="4283511" cy="12850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68634" y="5884857"/>
            <a:ext cx="4299376" cy="1296952"/>
            <a:chOff x="4468634" y="5884857"/>
            <a:chExt cx="4299376" cy="12969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68634" y="5884857"/>
              <a:ext cx="4299376" cy="12969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38189" y="6402316"/>
            <a:ext cx="290856" cy="250136"/>
            <a:chOff x="9038189" y="6402316"/>
            <a:chExt cx="290856" cy="2501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9038189" y="6402316"/>
              <a:ext cx="290856" cy="2501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48032" y="7550667"/>
            <a:ext cx="4283511" cy="1285053"/>
            <a:chOff x="9548032" y="7550667"/>
            <a:chExt cx="4283511" cy="12850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48032" y="7550667"/>
              <a:ext cx="4283511" cy="12850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68634" y="7550667"/>
            <a:ext cx="4299376" cy="1296952"/>
            <a:chOff x="4468634" y="7550667"/>
            <a:chExt cx="4299376" cy="12969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68634" y="7550667"/>
              <a:ext cx="4299376" cy="12969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38189" y="8068126"/>
            <a:ext cx="290856" cy="250136"/>
            <a:chOff x="9038189" y="8068126"/>
            <a:chExt cx="290856" cy="25013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9038189" y="8068126"/>
              <a:ext cx="290856" cy="2501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597708" y="3618595"/>
            <a:ext cx="4114286" cy="184381"/>
            <a:chOff x="4597708" y="3618595"/>
            <a:chExt cx="4114286" cy="18438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97708" y="3618595"/>
              <a:ext cx="4114286" cy="18438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583422" y="3405951"/>
            <a:ext cx="2043743" cy="508334"/>
            <a:chOff x="5583422" y="3405951"/>
            <a:chExt cx="2043743" cy="50833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83422" y="3405951"/>
              <a:ext cx="2043743" cy="50833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530090" y="3277066"/>
            <a:ext cx="1966014" cy="63747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595651" y="3618595"/>
            <a:ext cx="4114286" cy="184381"/>
            <a:chOff x="9595651" y="3618595"/>
            <a:chExt cx="4114286" cy="18438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95651" y="3618595"/>
              <a:ext cx="4114286" cy="1843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581366" y="3405951"/>
            <a:ext cx="2043743" cy="508334"/>
            <a:chOff x="10581366" y="3405951"/>
            <a:chExt cx="2043743" cy="50833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81366" y="3405951"/>
              <a:ext cx="2043743" cy="50833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528034" y="3277066"/>
            <a:ext cx="1991680" cy="61635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421539" y="4457996"/>
            <a:ext cx="1866330" cy="45790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733285" y="4858726"/>
            <a:ext cx="3522987" cy="45930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438979" y="6123806"/>
            <a:ext cx="1866339" cy="45789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750725" y="6524536"/>
            <a:ext cx="3522987" cy="45930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438979" y="7789616"/>
            <a:ext cx="1866339" cy="45790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750725" y="8190346"/>
            <a:ext cx="3522987" cy="45930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527884" y="4457996"/>
            <a:ext cx="1866339" cy="457901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839630" y="4858726"/>
            <a:ext cx="3522987" cy="45930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527884" y="6095235"/>
            <a:ext cx="1866339" cy="457891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839630" y="6495964"/>
            <a:ext cx="3522987" cy="45930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527884" y="7761045"/>
            <a:ext cx="1866339" cy="457901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839630" y="8161774"/>
            <a:ext cx="3522987" cy="459301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188609" y="4451648"/>
            <a:ext cx="833840" cy="839793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3188609" y="6052657"/>
            <a:ext cx="910031" cy="83979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188609" y="7712517"/>
            <a:ext cx="910031" cy="83979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603159" y="6166941"/>
            <a:ext cx="737732" cy="720887"/>
            <a:chOff x="14603159" y="6166941"/>
            <a:chExt cx="737732" cy="72088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603159" y="6166941"/>
              <a:ext cx="737732" cy="72088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606937" y="4448427"/>
            <a:ext cx="730175" cy="713478"/>
            <a:chOff x="14606937" y="4448427"/>
            <a:chExt cx="730175" cy="71347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606937" y="4448427"/>
              <a:ext cx="730175" cy="71347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603159" y="7804179"/>
            <a:ext cx="737732" cy="720887"/>
            <a:chOff x="14603159" y="7804179"/>
            <a:chExt cx="737732" cy="72088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603159" y="7804179"/>
              <a:ext cx="737732" cy="72088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974400" y="4745765"/>
            <a:ext cx="507081" cy="193524"/>
            <a:chOff x="13974400" y="4745765"/>
            <a:chExt cx="507081" cy="19352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974400" y="4745765"/>
              <a:ext cx="507081" cy="19352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974400" y="6436571"/>
            <a:ext cx="507081" cy="193524"/>
            <a:chOff x="13974400" y="6436571"/>
            <a:chExt cx="507081" cy="19352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974400" y="6436571"/>
              <a:ext cx="507081" cy="19352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974400" y="8091334"/>
            <a:ext cx="507081" cy="193524"/>
            <a:chOff x="13974400" y="8091334"/>
            <a:chExt cx="507081" cy="19352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974400" y="8091334"/>
              <a:ext cx="507081" cy="193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59175" y="2044694"/>
            <a:ext cx="1191962" cy="424843"/>
            <a:chOff x="13059175" y="2044694"/>
            <a:chExt cx="1191962" cy="4248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59175" y="2044694"/>
              <a:ext cx="1191962" cy="4248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41172" y="2152031"/>
            <a:ext cx="1803616" cy="571520"/>
            <a:chOff x="13641172" y="2152031"/>
            <a:chExt cx="1803616" cy="5715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41172" y="2152031"/>
              <a:ext cx="1803616" cy="5715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5039" y="1897713"/>
            <a:ext cx="1427055" cy="508636"/>
            <a:chOff x="3685039" y="1897713"/>
            <a:chExt cx="1427055" cy="5086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5039" y="1897713"/>
              <a:ext cx="1427055" cy="5086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33330" y="2496134"/>
            <a:ext cx="1246035" cy="949355"/>
            <a:chOff x="11433330" y="2496134"/>
            <a:chExt cx="1246035" cy="9493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33330" y="2496134"/>
              <a:ext cx="1246035" cy="9493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82540" y="2315941"/>
            <a:ext cx="1482540" cy="1129549"/>
            <a:chOff x="5682540" y="2315941"/>
            <a:chExt cx="1482540" cy="11295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2540" y="2315941"/>
              <a:ext cx="1482540" cy="112954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61580" y="1091079"/>
            <a:ext cx="4881394" cy="312652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0490" y="605876"/>
            <a:ext cx="1849758" cy="50119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718096" y="609686"/>
            <a:ext cx="1669682" cy="3974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41878" y="4431449"/>
            <a:ext cx="2677566" cy="74239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59927" y="4269601"/>
            <a:ext cx="1105324" cy="11230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22049" y="5273973"/>
            <a:ext cx="3095567" cy="100341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47906" y="4431449"/>
            <a:ext cx="2677566" cy="74239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55121" y="4269601"/>
            <a:ext cx="1200562" cy="112302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41878" y="6836716"/>
            <a:ext cx="2677404" cy="74133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22049" y="7679239"/>
            <a:ext cx="2552662" cy="100341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747906" y="6836716"/>
            <a:ext cx="2677404" cy="74133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828096" y="7679239"/>
            <a:ext cx="1962205" cy="100341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559927" y="6626512"/>
            <a:ext cx="1200562" cy="112301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55121" y="6626512"/>
            <a:ext cx="1238657" cy="11361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085421" y="3019323"/>
            <a:ext cx="676484" cy="426167"/>
            <a:chOff x="11085421" y="3019323"/>
            <a:chExt cx="676484" cy="42616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085421" y="3019323"/>
              <a:ext cx="676484" cy="42616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713811" y="5256744"/>
            <a:ext cx="4886653" cy="10034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16690" y="5387302"/>
            <a:ext cx="668172" cy="639145"/>
            <a:chOff x="13516690" y="5387302"/>
            <a:chExt cx="668172" cy="639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16690" y="5387302"/>
              <a:ext cx="668172" cy="639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09150" y="5799454"/>
            <a:ext cx="3419048" cy="162997"/>
            <a:chOff x="12909150" y="5799454"/>
            <a:chExt cx="3419048" cy="1629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2909150" y="5799454"/>
              <a:ext cx="3419048" cy="1629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51817" y="5799454"/>
            <a:ext cx="3419048" cy="162997"/>
            <a:chOff x="10151817" y="5799454"/>
            <a:chExt cx="3419048" cy="1629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0151817" y="5799454"/>
              <a:ext cx="3419048" cy="1629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7227" y="5799454"/>
            <a:ext cx="3419048" cy="162997"/>
            <a:chOff x="1797227" y="5799454"/>
            <a:chExt cx="3419048" cy="1629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797227" y="5799454"/>
              <a:ext cx="3419048" cy="1629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69392" y="5799454"/>
            <a:ext cx="3419048" cy="162997"/>
            <a:chOff x="4569392" y="5799454"/>
            <a:chExt cx="3419048" cy="1629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4569392" y="5799454"/>
              <a:ext cx="3419048" cy="1629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80406" y="5799454"/>
            <a:ext cx="3419048" cy="162997"/>
            <a:chOff x="7380406" y="5799454"/>
            <a:chExt cx="3419048" cy="1629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7380406" y="5799454"/>
              <a:ext cx="3419048" cy="16299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75240" y="1252879"/>
            <a:ext cx="8483096" cy="10740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96558" y="2218878"/>
            <a:ext cx="6009881" cy="6015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111684" y="3248041"/>
            <a:ext cx="790132" cy="790132"/>
            <a:chOff x="3111684" y="3248041"/>
            <a:chExt cx="790132" cy="7901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1684" y="3248041"/>
              <a:ext cx="790132" cy="79013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50938" y="3319981"/>
            <a:ext cx="695741" cy="65787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883849" y="3248041"/>
            <a:ext cx="790132" cy="790132"/>
            <a:chOff x="5883849" y="3248041"/>
            <a:chExt cx="790132" cy="79013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83849" y="3248041"/>
              <a:ext cx="790132" cy="79013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22964" y="3319981"/>
            <a:ext cx="677264" cy="65787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696699" y="3248041"/>
            <a:ext cx="790132" cy="790132"/>
            <a:chOff x="8696699" y="3248041"/>
            <a:chExt cx="790132" cy="7901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96699" y="3248041"/>
              <a:ext cx="790132" cy="79013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35814" y="3319981"/>
            <a:ext cx="658341" cy="65682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437703" y="3248041"/>
            <a:ext cx="790132" cy="790132"/>
            <a:chOff x="11437703" y="3248041"/>
            <a:chExt cx="790132" cy="79013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37703" y="3248041"/>
              <a:ext cx="790132" cy="79013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83357" y="3319981"/>
            <a:ext cx="680007" cy="65682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181296" y="3248041"/>
            <a:ext cx="790132" cy="790132"/>
            <a:chOff x="14181296" y="3248041"/>
            <a:chExt cx="790132" cy="79013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81296" y="3248041"/>
              <a:ext cx="790132" cy="79013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220411" y="3319981"/>
            <a:ext cx="659769" cy="65682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396154" y="4938498"/>
            <a:ext cx="2946042" cy="162997"/>
            <a:chOff x="3396154" y="4938498"/>
            <a:chExt cx="2946042" cy="16299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900000">
              <a:off x="3396154" y="4938498"/>
              <a:ext cx="2946042" cy="16299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25914" y="4786117"/>
            <a:ext cx="2946042" cy="162997"/>
            <a:chOff x="6225914" y="4786117"/>
            <a:chExt cx="2946042" cy="16299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80000">
              <a:off x="6225914" y="4786117"/>
              <a:ext cx="2946042" cy="16299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035570" y="5242247"/>
            <a:ext cx="2859658" cy="162997"/>
            <a:chOff x="9035570" y="5242247"/>
            <a:chExt cx="2859658" cy="16299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80000">
              <a:off x="9035570" y="5242247"/>
              <a:ext cx="2859658" cy="16299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813646" y="5959780"/>
            <a:ext cx="2859658" cy="162997"/>
            <a:chOff x="11813646" y="5959780"/>
            <a:chExt cx="2859658" cy="16299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813646" y="5959780"/>
              <a:ext cx="2859658" cy="16299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471488" y="6585065"/>
            <a:ext cx="2811989" cy="162997"/>
            <a:chOff x="3471488" y="6585065"/>
            <a:chExt cx="2811989" cy="16299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">
              <a:off x="3471488" y="6585065"/>
              <a:ext cx="2811989" cy="16299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237172" y="5833725"/>
            <a:ext cx="2899750" cy="162997"/>
            <a:chOff x="6237172" y="5833725"/>
            <a:chExt cx="2899750" cy="16299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300000">
              <a:off x="6237172" y="5833725"/>
              <a:ext cx="2899750" cy="16299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038450" y="6440047"/>
            <a:ext cx="2829248" cy="162997"/>
            <a:chOff x="9038450" y="6440047"/>
            <a:chExt cx="2829248" cy="162997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180000">
              <a:off x="9038450" y="6440047"/>
              <a:ext cx="2829248" cy="16299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701587" y="7752408"/>
            <a:ext cx="2094600" cy="790579"/>
            <a:chOff x="2701587" y="7752408"/>
            <a:chExt cx="2094600" cy="79057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01587" y="7752408"/>
              <a:ext cx="2094600" cy="79057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15748" y="7752408"/>
            <a:ext cx="2094600" cy="790579"/>
            <a:chOff x="5515748" y="7752408"/>
            <a:chExt cx="2094600" cy="79057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515748" y="7752408"/>
              <a:ext cx="2094600" cy="79057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325423" y="7752408"/>
            <a:ext cx="2094600" cy="790579"/>
            <a:chOff x="8325423" y="7752408"/>
            <a:chExt cx="2094600" cy="79057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325423" y="7752408"/>
              <a:ext cx="2094600" cy="79057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088839" y="7752408"/>
            <a:ext cx="2094600" cy="790579"/>
            <a:chOff x="11088839" y="7752408"/>
            <a:chExt cx="2094600" cy="79057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088839" y="7752408"/>
              <a:ext cx="2094600" cy="79057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3830650" y="7752408"/>
            <a:ext cx="2094600" cy="790579"/>
            <a:chOff x="13830650" y="7752408"/>
            <a:chExt cx="2094600" cy="79057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830650" y="7752408"/>
              <a:ext cx="2094600" cy="790579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140217" y="7871270"/>
            <a:ext cx="601912" cy="656826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932488" y="7871270"/>
            <a:ext cx="647150" cy="656826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733979" y="7871270"/>
            <a:ext cx="647150" cy="656826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1505389" y="7871270"/>
            <a:ext cx="660960" cy="656826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4262722" y="7871270"/>
            <a:ext cx="656674" cy="656826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4190106" y="6041278"/>
            <a:ext cx="826137" cy="629434"/>
            <a:chOff x="4190106" y="6041278"/>
            <a:chExt cx="826137" cy="62943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190106" y="6041278"/>
              <a:ext cx="826137" cy="62943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81173" y="4238095"/>
            <a:ext cx="818942" cy="623953"/>
            <a:chOff x="7281173" y="4238095"/>
            <a:chExt cx="818942" cy="623953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281173" y="4238095"/>
              <a:ext cx="818942" cy="62395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769230" y="4390476"/>
            <a:ext cx="626249" cy="477139"/>
            <a:chOff x="7769230" y="4390476"/>
            <a:chExt cx="626249" cy="477139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769230" y="4390476"/>
              <a:ext cx="626249" cy="47713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723536" y="5880952"/>
            <a:ext cx="818942" cy="623953"/>
            <a:chOff x="10723536" y="5880952"/>
            <a:chExt cx="818942" cy="623953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723536" y="5880952"/>
              <a:ext cx="818942" cy="62395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397713" y="6053976"/>
            <a:ext cx="626249" cy="477139"/>
            <a:chOff x="10397713" y="6053976"/>
            <a:chExt cx="626249" cy="477139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397713" y="6053976"/>
              <a:ext cx="626249" cy="47713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9486831" y="5118031"/>
            <a:ext cx="322692" cy="203288"/>
            <a:chOff x="9486831" y="5118031"/>
            <a:chExt cx="322692" cy="203288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-120000">
              <a:off x="9486831" y="5118031"/>
              <a:ext cx="322692" cy="203288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3940692" y="5792007"/>
            <a:ext cx="322692" cy="203288"/>
            <a:chOff x="13940692" y="5792007"/>
            <a:chExt cx="322692" cy="203288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-120000">
              <a:off x="13940692" y="5792007"/>
              <a:ext cx="322692" cy="203288"/>
            </a:xfrm>
            <a:prstGeom prst="rect">
              <a:avLst/>
            </a:prstGeom>
          </p:spPr>
        </p:pic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 rot="480000">
            <a:off x="677829" y="6768296"/>
            <a:ext cx="2508678" cy="725859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 rot="-420000">
            <a:off x="12186789" y="6618620"/>
            <a:ext cx="2070136" cy="725878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 rot="60000">
            <a:off x="12292621" y="4453413"/>
            <a:ext cx="1994307" cy="437698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894300" y="609686"/>
            <a:ext cx="2435835" cy="451073"/>
          </a:xfrm>
          <a:prstGeom prst="rect">
            <a:avLst/>
          </a:prstGeom>
        </p:spPr>
      </p:pic>
      <p:pic>
        <p:nvPicPr>
          <p:cNvPr id="111" name="Object 11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6632382" y="599505"/>
            <a:ext cx="758720" cy="4673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0650" y="3562117"/>
            <a:ext cx="13439803" cy="39318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47205" y="2520339"/>
            <a:ext cx="9788239" cy="19898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5593" y="2376143"/>
            <a:ext cx="428652" cy="396482"/>
            <a:chOff x="13115593" y="2376143"/>
            <a:chExt cx="428652" cy="3964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15593" y="2376143"/>
              <a:ext cx="428652" cy="3964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6018" y="5874874"/>
            <a:ext cx="1517600" cy="1156261"/>
            <a:chOff x="1636018" y="5874874"/>
            <a:chExt cx="1517600" cy="11562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018" y="5874874"/>
              <a:ext cx="1517600" cy="11562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85686" y="5604702"/>
            <a:ext cx="1217775" cy="1164871"/>
            <a:chOff x="15185686" y="5604702"/>
            <a:chExt cx="1217775" cy="11648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85686" y="5604702"/>
              <a:ext cx="1217775" cy="11648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7749" y="6852093"/>
            <a:ext cx="585399" cy="368786"/>
            <a:chOff x="14907749" y="6852093"/>
            <a:chExt cx="585399" cy="3687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07749" y="6852093"/>
              <a:ext cx="585399" cy="3687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17232" y="1843884"/>
            <a:ext cx="1215522" cy="475116"/>
            <a:chOff x="4717232" y="1843884"/>
            <a:chExt cx="1215522" cy="4751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17232" y="1843884"/>
              <a:ext cx="1215522" cy="47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00741" y="2121939"/>
            <a:ext cx="1531728" cy="546503"/>
            <a:chOff x="3400741" y="2121939"/>
            <a:chExt cx="1531728" cy="5465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00741" y="2121939"/>
              <a:ext cx="1531728" cy="5465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64126" y="3290274"/>
            <a:ext cx="1688706" cy="601894"/>
            <a:chOff x="13864126" y="3290274"/>
            <a:chExt cx="1688706" cy="6018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64126" y="3290274"/>
              <a:ext cx="1688706" cy="6018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11032" y="6320279"/>
            <a:ext cx="1153725" cy="879024"/>
            <a:chOff x="2811032" y="6320279"/>
            <a:chExt cx="1153725" cy="87902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11032" y="6320279"/>
              <a:ext cx="1153725" cy="8790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893894" y="6265676"/>
            <a:ext cx="1153725" cy="879024"/>
            <a:chOff x="15893894" y="6265676"/>
            <a:chExt cx="1153725" cy="87902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93894" y="6265676"/>
              <a:ext cx="1153725" cy="8790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66950" y="7220879"/>
            <a:ext cx="9551815" cy="935950"/>
            <a:chOff x="4366950" y="7220879"/>
            <a:chExt cx="9551815" cy="9359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66950" y="7220879"/>
              <a:ext cx="9551815" cy="93595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66010" y="7362114"/>
            <a:ext cx="6018990" cy="74417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0490" y="9241249"/>
            <a:ext cx="3163625" cy="43949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951239" y="8380134"/>
            <a:ext cx="1357253" cy="13170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3336" y="1252878"/>
            <a:ext cx="10342277" cy="10879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8520" y="2123663"/>
            <a:ext cx="4759586" cy="11530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1443" y="586829"/>
            <a:ext cx="4517194" cy="6716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68194" y="3517909"/>
            <a:ext cx="11464154" cy="5086529"/>
            <a:chOff x="3668194" y="3517909"/>
            <a:chExt cx="11464154" cy="5086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8194" y="3517909"/>
              <a:ext cx="11464154" cy="50865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05199" y="6659625"/>
            <a:ext cx="2094600" cy="663725"/>
            <a:chOff x="14405199" y="6659625"/>
            <a:chExt cx="2094600" cy="6637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05199" y="6659625"/>
              <a:ext cx="2094600" cy="663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76778" y="4395228"/>
            <a:ext cx="1489465" cy="530880"/>
            <a:chOff x="3376778" y="4395228"/>
            <a:chExt cx="1489465" cy="5308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76778" y="4395228"/>
              <a:ext cx="1489465" cy="5308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0143" y="4767496"/>
            <a:ext cx="832807" cy="174001"/>
            <a:chOff x="11800143" y="4767496"/>
            <a:chExt cx="832807" cy="1740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800143" y="4767496"/>
              <a:ext cx="832807" cy="1740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1443" y="586829"/>
            <a:ext cx="1760870" cy="6812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32382" y="599515"/>
            <a:ext cx="758720" cy="4673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94288" y="1252878"/>
            <a:ext cx="9219334" cy="1095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2272" y="2218577"/>
            <a:ext cx="7223301" cy="6208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99559" y="3897648"/>
            <a:ext cx="3201236" cy="3201236"/>
            <a:chOff x="4299559" y="3897648"/>
            <a:chExt cx="3201236" cy="32012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9559" y="3897648"/>
              <a:ext cx="3201236" cy="32012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40548" y="3320947"/>
            <a:ext cx="4093828" cy="4093828"/>
            <a:chOff x="7440548" y="3320947"/>
            <a:chExt cx="4093828" cy="40938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40548" y="3320947"/>
              <a:ext cx="4093828" cy="409382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01417" y="4856227"/>
            <a:ext cx="4216814" cy="18111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31317" y="5053351"/>
            <a:ext cx="3079032" cy="15168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84687" y="5026168"/>
            <a:ext cx="1463719" cy="1463719"/>
            <a:chOff x="11484687" y="5026168"/>
            <a:chExt cx="1463719" cy="14637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84687" y="5026168"/>
              <a:ext cx="1463719" cy="14637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73737" y="5469916"/>
            <a:ext cx="1463167" cy="6900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26703" y="4508960"/>
            <a:ext cx="1365501" cy="68854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26090" y="3901598"/>
            <a:ext cx="2641518" cy="73167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16656" y="4243818"/>
            <a:ext cx="2534594" cy="6075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409524" y="8185684"/>
            <a:ext cx="11342857" cy="569099"/>
            <a:chOff x="3409524" y="8185684"/>
            <a:chExt cx="11342857" cy="5690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09524" y="8185684"/>
              <a:ext cx="11342857" cy="56909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010439" y="8210932"/>
            <a:ext cx="10105297" cy="6161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885714" y="6097881"/>
            <a:ext cx="1175522" cy="895631"/>
            <a:chOff x="3885714" y="6097881"/>
            <a:chExt cx="1175522" cy="89563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85714" y="6097881"/>
              <a:ext cx="1175522" cy="8956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42050" y="6320185"/>
            <a:ext cx="1367264" cy="1041720"/>
            <a:chOff x="10442050" y="6320185"/>
            <a:chExt cx="1367264" cy="104172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442050" y="6320185"/>
              <a:ext cx="1367264" cy="104172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283230" y="4422763"/>
            <a:ext cx="2134222" cy="7411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240" y="1252878"/>
            <a:ext cx="7655562" cy="10624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26610" y="4706516"/>
            <a:ext cx="3282166" cy="3282166"/>
            <a:chOff x="7526610" y="4706516"/>
            <a:chExt cx="3282166" cy="32821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6610" y="4706516"/>
              <a:ext cx="3282166" cy="328216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62926" y="5896809"/>
            <a:ext cx="3337936" cy="8374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03247" y="5095881"/>
            <a:ext cx="1452010" cy="5579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81640" y="4059226"/>
            <a:ext cx="1576181" cy="5571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8681" y="6189652"/>
            <a:ext cx="1243286" cy="5571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33611" y="5284304"/>
            <a:ext cx="1826182" cy="5571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98520" y="2218253"/>
            <a:ext cx="5239920" cy="6010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61799" y="5105405"/>
            <a:ext cx="1507096" cy="5476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03247" y="7075845"/>
            <a:ext cx="1222572" cy="5476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07281" y="6852995"/>
            <a:ext cx="1878286" cy="5571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59539" y="5095881"/>
            <a:ext cx="1022334" cy="5476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20014" y="7503259"/>
            <a:ext cx="1351382" cy="5571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60727" y="6566824"/>
            <a:ext cx="2094600" cy="663725"/>
            <a:chOff x="10060727" y="6566824"/>
            <a:chExt cx="2094600" cy="6637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60727" y="6566824"/>
              <a:ext cx="2094600" cy="663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2202" y="5266879"/>
            <a:ext cx="1489465" cy="530880"/>
            <a:chOff x="6972202" y="5266879"/>
            <a:chExt cx="1489465" cy="5308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72202" y="5266879"/>
              <a:ext cx="1489465" cy="5308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4561" y="4637582"/>
            <a:ext cx="804536" cy="612977"/>
            <a:chOff x="9994561" y="4637582"/>
            <a:chExt cx="804536" cy="6129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2460000">
              <a:off x="9994561" y="4637582"/>
              <a:ext cx="804536" cy="6129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71045" y="4156370"/>
            <a:ext cx="1026984" cy="782461"/>
            <a:chOff x="9471045" y="4156370"/>
            <a:chExt cx="1026984" cy="7824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20000">
              <a:off x="9471045" y="4156370"/>
              <a:ext cx="1026984" cy="78246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71443" y="586829"/>
            <a:ext cx="3582137" cy="6706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98609" y="3529714"/>
            <a:ext cx="1377952" cy="1377952"/>
            <a:chOff x="4698609" y="3529714"/>
            <a:chExt cx="1377952" cy="13779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98609" y="3529714"/>
              <a:ext cx="1377952" cy="1377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57422" y="7161013"/>
            <a:ext cx="1081091" cy="1081091"/>
            <a:chOff x="6057422" y="7161013"/>
            <a:chExt cx="1081091" cy="108109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57422" y="7161013"/>
              <a:ext cx="1081091" cy="10810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73894" y="5745624"/>
            <a:ext cx="1081091" cy="1081091"/>
            <a:chOff x="12573894" y="5745624"/>
            <a:chExt cx="1081091" cy="108109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573894" y="5745624"/>
              <a:ext cx="1081091" cy="108109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924346" y="5883974"/>
            <a:ext cx="1957075" cy="74875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873384" y="3852327"/>
            <a:ext cx="2903027" cy="73351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502412" y="7357488"/>
            <a:ext cx="2283189" cy="7532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240" y="1252879"/>
            <a:ext cx="8110181" cy="10645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26610" y="4706516"/>
            <a:ext cx="3282166" cy="3282166"/>
            <a:chOff x="7526610" y="4706516"/>
            <a:chExt cx="3282166" cy="32821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6610" y="4706516"/>
              <a:ext cx="3282166" cy="328216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3629" y="5969777"/>
            <a:ext cx="2344155" cy="12942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68231" y="5192269"/>
            <a:ext cx="1452010" cy="55800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8446" y="4912760"/>
            <a:ext cx="1281429" cy="5389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8685" y="6189651"/>
            <a:ext cx="1243505" cy="5580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33611" y="5284304"/>
            <a:ext cx="1826229" cy="5579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60848" y="7574214"/>
            <a:ext cx="1826182" cy="5571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98518" y="2218878"/>
            <a:ext cx="5564910" cy="6003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41067" y="5550542"/>
            <a:ext cx="2263859" cy="5724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41557" y="4008215"/>
            <a:ext cx="1811420" cy="5571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68234" y="5538974"/>
            <a:ext cx="1222572" cy="5476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07277" y="6852996"/>
            <a:ext cx="1688429" cy="55715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72708" y="3855422"/>
            <a:ext cx="875048" cy="5571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20740" y="4462825"/>
            <a:ext cx="1218048" cy="5571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01324" y="7118396"/>
            <a:ext cx="1351382" cy="5571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60727" y="6566824"/>
            <a:ext cx="2094600" cy="663725"/>
            <a:chOff x="10060727" y="6566824"/>
            <a:chExt cx="2094600" cy="6637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60727" y="6566824"/>
              <a:ext cx="2094600" cy="663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4545" y="5613771"/>
            <a:ext cx="1489465" cy="530880"/>
            <a:chOff x="6974545" y="5613771"/>
            <a:chExt cx="1489465" cy="53088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74545" y="5613771"/>
              <a:ext cx="1489465" cy="5308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4561" y="4637582"/>
            <a:ext cx="804536" cy="612977"/>
            <a:chOff x="9994561" y="4637582"/>
            <a:chExt cx="804536" cy="6129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460000">
              <a:off x="9994561" y="4637582"/>
              <a:ext cx="804536" cy="6129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71045" y="4156370"/>
            <a:ext cx="1026984" cy="782461"/>
            <a:chOff x="9471045" y="4156370"/>
            <a:chExt cx="1026984" cy="78246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20000">
              <a:off x="9471045" y="4156370"/>
              <a:ext cx="1026984" cy="78246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1443" y="586829"/>
            <a:ext cx="2076832" cy="6706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98609" y="3529714"/>
            <a:ext cx="1377952" cy="1377952"/>
            <a:chOff x="4698609" y="3529714"/>
            <a:chExt cx="1377952" cy="137795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98609" y="3529714"/>
              <a:ext cx="1377952" cy="1377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57422" y="7161013"/>
            <a:ext cx="1081091" cy="1081091"/>
            <a:chOff x="6057422" y="7161013"/>
            <a:chExt cx="1081091" cy="108109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57422" y="7161013"/>
              <a:ext cx="1081091" cy="10810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73894" y="5745624"/>
            <a:ext cx="1081091" cy="1081091"/>
            <a:chOff x="12573894" y="5745624"/>
            <a:chExt cx="1081091" cy="108109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573894" y="5745624"/>
              <a:ext cx="1081091" cy="108109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24343" y="5883976"/>
            <a:ext cx="2098770" cy="71932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873380" y="3852325"/>
            <a:ext cx="2868846" cy="70980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502413" y="7369676"/>
            <a:ext cx="2103008" cy="71922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049525" y="9072228"/>
            <a:ext cx="7552825" cy="4848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240" y="1252879"/>
            <a:ext cx="8110181" cy="10645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26610" y="4706516"/>
            <a:ext cx="3282166" cy="3282166"/>
            <a:chOff x="7526610" y="4706516"/>
            <a:chExt cx="3282166" cy="32821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6610" y="4706516"/>
              <a:ext cx="3282166" cy="328216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3629" y="5969777"/>
            <a:ext cx="2344155" cy="12942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68231" y="5192269"/>
            <a:ext cx="1452010" cy="5579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8446" y="4912760"/>
            <a:ext cx="1281429" cy="5389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8685" y="6189651"/>
            <a:ext cx="1243505" cy="5580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33611" y="5284304"/>
            <a:ext cx="1826229" cy="5579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60848" y="7574214"/>
            <a:ext cx="1826182" cy="5571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98518" y="2218878"/>
            <a:ext cx="5564910" cy="6003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41067" y="5550542"/>
            <a:ext cx="2263859" cy="5724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41557" y="4008215"/>
            <a:ext cx="1811420" cy="5571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68234" y="5538974"/>
            <a:ext cx="1222572" cy="5476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07277" y="6852996"/>
            <a:ext cx="1688429" cy="55715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72708" y="3855422"/>
            <a:ext cx="875048" cy="5571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20740" y="4462825"/>
            <a:ext cx="1218048" cy="5571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01324" y="7118396"/>
            <a:ext cx="1351382" cy="5571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60727" y="6566824"/>
            <a:ext cx="2094600" cy="663725"/>
            <a:chOff x="10060727" y="6566824"/>
            <a:chExt cx="2094600" cy="6637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60727" y="6566824"/>
              <a:ext cx="2094600" cy="663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4545" y="5613771"/>
            <a:ext cx="1489465" cy="530880"/>
            <a:chOff x="6974545" y="5613771"/>
            <a:chExt cx="1489465" cy="53088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74545" y="5613771"/>
              <a:ext cx="1489465" cy="5308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4561" y="4637582"/>
            <a:ext cx="804536" cy="612977"/>
            <a:chOff x="9994561" y="4637582"/>
            <a:chExt cx="804536" cy="6129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460000">
              <a:off x="9994561" y="4637582"/>
              <a:ext cx="804536" cy="6129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71045" y="4156370"/>
            <a:ext cx="1026984" cy="782461"/>
            <a:chOff x="9471045" y="4156370"/>
            <a:chExt cx="1026984" cy="78246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20000">
              <a:off x="9471045" y="4156370"/>
              <a:ext cx="1026984" cy="78246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1443" y="586829"/>
            <a:ext cx="2421290" cy="6801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98609" y="3529714"/>
            <a:ext cx="1377952" cy="1377952"/>
            <a:chOff x="4698609" y="3529714"/>
            <a:chExt cx="1377952" cy="137795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98609" y="3529714"/>
              <a:ext cx="1377952" cy="1377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57422" y="7161013"/>
            <a:ext cx="1081091" cy="1081091"/>
            <a:chOff x="6057422" y="7161013"/>
            <a:chExt cx="1081091" cy="108109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57422" y="7161013"/>
              <a:ext cx="1081091" cy="10810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73894" y="5745624"/>
            <a:ext cx="1081091" cy="1081091"/>
            <a:chOff x="12573894" y="5745624"/>
            <a:chExt cx="1081091" cy="108109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573894" y="5745624"/>
              <a:ext cx="1081091" cy="108109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24343" y="5883976"/>
            <a:ext cx="2098770" cy="71932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873380" y="3852325"/>
            <a:ext cx="2868846" cy="70979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502413" y="7369676"/>
            <a:ext cx="2103008" cy="71922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049525" y="9072228"/>
            <a:ext cx="7552825" cy="4848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240" y="1252879"/>
            <a:ext cx="8110181" cy="10645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26610" y="4706516"/>
            <a:ext cx="3282166" cy="3282166"/>
            <a:chOff x="7526610" y="4706516"/>
            <a:chExt cx="3282166" cy="32821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6610" y="4706516"/>
              <a:ext cx="3282166" cy="328216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3629" y="5969777"/>
            <a:ext cx="2344155" cy="12942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68231" y="5192269"/>
            <a:ext cx="1452010" cy="5579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8446" y="4912760"/>
            <a:ext cx="1281429" cy="5389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8685" y="6189651"/>
            <a:ext cx="1243505" cy="5580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33611" y="5284304"/>
            <a:ext cx="1826229" cy="5579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60848" y="7574214"/>
            <a:ext cx="1826182" cy="5571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98518" y="2218878"/>
            <a:ext cx="5564910" cy="6003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41067" y="5550542"/>
            <a:ext cx="2263859" cy="5724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41557" y="4008215"/>
            <a:ext cx="1811420" cy="5571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68234" y="5538974"/>
            <a:ext cx="1222572" cy="5476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07277" y="6852996"/>
            <a:ext cx="1688429" cy="55715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72708" y="3855422"/>
            <a:ext cx="875048" cy="5571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20740" y="4462825"/>
            <a:ext cx="1218048" cy="5571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01324" y="7118396"/>
            <a:ext cx="1351382" cy="5571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60727" y="6566824"/>
            <a:ext cx="2094600" cy="663725"/>
            <a:chOff x="10060727" y="6566824"/>
            <a:chExt cx="2094600" cy="6637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60727" y="6566824"/>
              <a:ext cx="2094600" cy="663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4545" y="5613771"/>
            <a:ext cx="1489465" cy="530880"/>
            <a:chOff x="6974545" y="5613771"/>
            <a:chExt cx="1489465" cy="53088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74545" y="5613771"/>
              <a:ext cx="1489465" cy="5308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4561" y="4637582"/>
            <a:ext cx="804536" cy="612977"/>
            <a:chOff x="9994561" y="4637582"/>
            <a:chExt cx="804536" cy="6129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460000">
              <a:off x="9994561" y="4637582"/>
              <a:ext cx="804536" cy="6129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71045" y="4156370"/>
            <a:ext cx="1026984" cy="782461"/>
            <a:chOff x="9471045" y="4156370"/>
            <a:chExt cx="1026984" cy="78246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20000">
              <a:off x="9471045" y="4156370"/>
              <a:ext cx="1026984" cy="78246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1443" y="586829"/>
            <a:ext cx="2921832" cy="6801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98609" y="3529714"/>
            <a:ext cx="1377952" cy="1377952"/>
            <a:chOff x="4698609" y="3529714"/>
            <a:chExt cx="1377952" cy="137795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98609" y="3529714"/>
              <a:ext cx="1377952" cy="1377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57422" y="7161013"/>
            <a:ext cx="1081091" cy="1081091"/>
            <a:chOff x="6057422" y="7161013"/>
            <a:chExt cx="1081091" cy="108109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57422" y="7161013"/>
              <a:ext cx="1081091" cy="10810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73894" y="5745624"/>
            <a:ext cx="1081091" cy="1081091"/>
            <a:chOff x="12573894" y="5745624"/>
            <a:chExt cx="1081091" cy="108109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573894" y="5745624"/>
              <a:ext cx="1081091" cy="108109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24343" y="5883976"/>
            <a:ext cx="2098770" cy="71932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873380" y="3852325"/>
            <a:ext cx="2868846" cy="70979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502413" y="7369676"/>
            <a:ext cx="2103008" cy="71922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049525" y="9072228"/>
            <a:ext cx="7552825" cy="4848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240" y="1252879"/>
            <a:ext cx="8110181" cy="10645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26610" y="4706516"/>
            <a:ext cx="3282166" cy="3282166"/>
            <a:chOff x="7526610" y="4706516"/>
            <a:chExt cx="3282166" cy="32821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6610" y="4706516"/>
              <a:ext cx="3282166" cy="328216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3629" y="5969777"/>
            <a:ext cx="2344155" cy="12942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68231" y="5192269"/>
            <a:ext cx="1452010" cy="55800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8446" y="4912760"/>
            <a:ext cx="1281429" cy="5389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8685" y="6189651"/>
            <a:ext cx="1243505" cy="5580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33611" y="5284304"/>
            <a:ext cx="1826182" cy="5571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60848" y="7574214"/>
            <a:ext cx="1826182" cy="5571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98518" y="2218878"/>
            <a:ext cx="5564910" cy="6003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41067" y="5550542"/>
            <a:ext cx="2263859" cy="5724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41557" y="4008215"/>
            <a:ext cx="1811420" cy="5571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68234" y="5538974"/>
            <a:ext cx="1222572" cy="5476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07277" y="6852996"/>
            <a:ext cx="1688429" cy="55715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72708" y="3855422"/>
            <a:ext cx="875048" cy="5571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20740" y="4462825"/>
            <a:ext cx="1218048" cy="5571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01324" y="7118396"/>
            <a:ext cx="1351382" cy="5571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60727" y="6566824"/>
            <a:ext cx="2094600" cy="663725"/>
            <a:chOff x="10060727" y="6566824"/>
            <a:chExt cx="2094600" cy="6637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60727" y="6566824"/>
              <a:ext cx="2094600" cy="663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4545" y="5613771"/>
            <a:ext cx="1489465" cy="530880"/>
            <a:chOff x="6974545" y="5613771"/>
            <a:chExt cx="1489465" cy="53088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74545" y="5613771"/>
              <a:ext cx="1489465" cy="5308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4561" y="4637582"/>
            <a:ext cx="804536" cy="612977"/>
            <a:chOff x="9994561" y="4637582"/>
            <a:chExt cx="804536" cy="6129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460000">
              <a:off x="9994561" y="4637582"/>
              <a:ext cx="804536" cy="6129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71045" y="4156370"/>
            <a:ext cx="1026984" cy="782461"/>
            <a:chOff x="9471045" y="4156370"/>
            <a:chExt cx="1026984" cy="78246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20000">
              <a:off x="9471045" y="4156370"/>
              <a:ext cx="1026984" cy="78246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1443" y="586829"/>
            <a:ext cx="2067309" cy="6801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98609" y="3529714"/>
            <a:ext cx="1377952" cy="1377952"/>
            <a:chOff x="4698609" y="3529714"/>
            <a:chExt cx="1377952" cy="137795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98609" y="3529714"/>
              <a:ext cx="1377952" cy="1377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57422" y="7161013"/>
            <a:ext cx="1081091" cy="1081091"/>
            <a:chOff x="6057422" y="7161013"/>
            <a:chExt cx="1081091" cy="108109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57422" y="7161013"/>
              <a:ext cx="1081091" cy="10810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73894" y="5745624"/>
            <a:ext cx="1081091" cy="1081091"/>
            <a:chOff x="12573894" y="5745624"/>
            <a:chExt cx="1081091" cy="108109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573894" y="5745624"/>
              <a:ext cx="1081091" cy="108109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24343" y="5883976"/>
            <a:ext cx="2098770" cy="71932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873380" y="3852325"/>
            <a:ext cx="2868846" cy="70980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502413" y="7369676"/>
            <a:ext cx="2103008" cy="71922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049525" y="9072228"/>
            <a:ext cx="7552825" cy="4848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2022-08-12T19:55:44Z</dcterms:created>
  <dcterms:modified xsi:type="dcterms:W3CDTF">2022-08-12T19:55:44Z</dcterms:modified>
</cp:coreProperties>
</file>